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304" r:id="rId3"/>
    <p:sldId id="313" r:id="rId4"/>
    <p:sldId id="314" r:id="rId5"/>
    <p:sldId id="315" r:id="rId6"/>
    <p:sldId id="312" r:id="rId7"/>
    <p:sldId id="31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55:25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22402 3334 353 0,'-2'-6'15'0,"1"1"26"16,1 1 19-16,0 1-24 16,0 1-15-16,0 0-5 0,0 1 3 15,0 1-2-15,0 0-1 16,0-2 1-16,0 2-4 16,0 0-7-16,0 0-7 15,0 0-1-15,0 2-1 16,0 3 2-16,0 3 2 15,0 3-1-15,0 0 0 0,0 4 0 16,0-2 0-16,0 2 0 16,1 1 0-16,1 0 0 15,3 4 0-15,-2-3 0 16,0 5 0-16,1-3 0 16,-1 5 0-16,-1-1 0 15,2 0-1-15,-4 2 2 0,1-2-2 16,1 0 2-16,2 3-1 15,-3-4-1-15,2 3 2 16,1 0-2-16,-4 5 1 16,1-2-1-16,1 4 1 0,0 0 1 15,-1 0-1-15,1 0 0 16,-2 0 0-16,4 0 1 16,-3 0-2-16,3 2 2 15,-2 0-1-15,-1 0 1 16,-1 3 1-16,2 4-2 15,-2 0 1-15,0 2 0 0,0 0 0 16,0 1 1-16,0 3 0 16,0 1 0-16,0 2 1 15,0 0-1-15,0 5 0 16,0-1 0-16,0-2 1 16,2 3-2-16,2-2 3 0,-2 1-1 15,2 3-1-15,-1-1 3 16,-1-4-2-16,0 4 0 15,-2 0 0-15,0-1-1 16,0 2-1-16,0 0 2 0,0 1 3 16,0-1 1-16,-2 3-1 15,-2 0-1-15,3-1 0 16,-3 0 1-16,2 0-2 16,-4-2 3-16,4 2 0 15,-3-2 0-15,2 0-3 16,-4 0-2-16,2 2 2 15,-3 3-2-15,1-1 0 0,1 1 2 16,-1 3 2-16,2-2 0 16,-1-1 1-16,3 2 0 15,-3 0-2-15,5 0 0 16,-5 0-4-16,5 2 2 0,-3 2-1 16,2 2-1-16,-4 3 1 15,5-2 1-15,-5 6-1 16,1-2 5-16,0-2 0 15,0 4-2-15,-1-2 0 16,0 0 1-16,1-3-2 0,2 2 0 16,-1 2-1-16,2-2-1 15,1 1 1-15,-1-2-1 16,2-2 0-16,0-2 4 16,0 1 0-16,0-1 1 15,0 1 0-15,0 0-2 16,0-1-1-16,0 1-1 0,0 0 0 15,-2 1 1-15,0-5-2 16,1 1 0-16,-4 2 2 16,2-4-2-16,-2 3 0 15,1-3 1-15,-1 0-1 16,0 2 1-16,1-3 0 0,1 2-1 16,-2-5 1-16,3 2-1 15,1-2-1-15,-1-4 1 16,2 0 0-16,0-2-2 15,0-1 3-15,0-1-2 16,3 1 0-16,1 1 0 0,0-1-1 16,2-2 1-16,-5-2 0 15,3-2-1-15,-1 0 1 16,-1 0 0-16,0-5-1 16,0-2 1-16,-1-6-1 15,3-2 0-15,-3-9 2 16,4-2-2-16,-3-8 0 0,-1-3 2 15,-1-4-3-15,2-7-17 16,2-1-33-16,-3-19-38 16,-1-10-218-16</inkml:trace>
  <inkml:trace contextRef="#ctx0" brushRef="#br0" timeOffset="890.5306">20104 9939 353 0,'0'6'36'0,"0"-4"-33"15,0 2 3-15,4 1 29 16,6 1-1-16,7-5 0 16,4 3 8-16,7-2-11 0,13-2-16 15,7 0 0-15,7 0-3 16,12-2-5-16,10-5-1 15,7-2-1-15,8-2 1 16,7 0 3-16,10-1-2 16,8 3-3-16,4-2 0 0,9-1-2 15,6 5 1-15,5-2 0 16,6 0-2-16,6 4 1 16,1-3-2-16,6 1 0 15,3 2 3-15,6 0-3 16,2-1 13-16,1 1 2 15,8-1-5-15,3 3 0 0,6-4-3 16,-1 3-4-16,4 0 3 16,6 1-2-16,-1-2-4 15,5 1 4-15,0-1 0 16,8 0-4-16,-1-1 1 0,3-3 1 16,5 1-2-16,2-2 3 15,2 0-1-15,1 1 6 16,3 0-2-16,-2 2 1 15,1 0-2-15,-3 3-1 16,-1 2-4-16,-2 0 3 0,2 1 4 16,-7 1-2-16,-2 0 2 15,-4 0 4-15,3-2-1 16,-4 0-1-16,-4 0-2 16,-1-1-2-16,2 1-3 15,-5-1-1-15,-8-1-1 16,-2 2 3-16,-3-2-5 15,-8 2 4-15,-9 1-1 0,-7-1-2 16,-10 0 1-16,-10 2 1 16,-16 0-6-16,-19 0-43 15,-20-3-102-15,-25-6-401 16</inkml:trace>
  <inkml:trace contextRef="#ctx0" brushRef="#br0" timeOffset="4093.4189">25558 10989 361 0,'3'-9'257'16,"1"2"-231"-16,-4 0 36 16,1 3-13-16,1 4-9 15,3 0-30-15,0 7-15 16,0 11 3-16,-2 6 5 16,3 2 1-16,-5 6 1 0,-1-2-2 15,0-1-2-15,0-2 0 16,-7-9 2-16,2-4-3 15,2-7 4-15,-2-5 5 16,2-2 4-16,3-13 24 0,0-8-18 16,3-11-15-16,7-11 1 15,0-12-2-15,4-11 2 16,-1-6 0-16,0-1-3 16,0 4-2-16,1 9 0 15,-3 11 0-15,-2 14 0 16,-2 17 0-16,-4 8-4 0,2 10 2 15,3 13-8-15,-1 16 1 16,5 7 10-16,3 17 4 16,4 8 1-16,2 3 3 15,2 2-1-15,3-4-4 0,-2-5-2 16,-1-7-1-16,-2-10-1 16,-6-12 2-16,-3-9-5 15,-7-4-17-15,-5-8-20 16,0-7-30-16,-9 0-80 15,-8-14-179-15</inkml:trace>
  <inkml:trace contextRef="#ctx0" brushRef="#br0" timeOffset="4249.6566">25629 11061 686 0,'-5'0'55'16,"5"-10"19"-16,5 0-33 15,14 1-35-15,13-2-7 16,9 2-2-16,11 0-65 16,4-3-83-16,2-1-114 15</inkml:trace>
  <inkml:trace contextRef="#ctx0" brushRef="#br0" timeOffset="5452.6958">26206 11007 259 0,'0'-4'126'0,"2"-3"-77"16,-1 4 22-16,3-3-15 15,-2 1 4-15,-2-1-10 0,0 3 1 16,0-1-2-16,0 1-17 15,-2 3-18-15,-9 0-11 16,-2 0-5-16,-2 9 0 16,-6 5 3-16,1 2 0 15,-1 4-1-15,5-1 1 16,2 5 0-16,5-1-3 16,1-2 1-16,8-3 1 0,0 0-4 15,0-6-8-15,8-3-2 16,4-3 2-16,2-6 2 15,3 0 7-15,1-9 8 16,1-6-2-16,2-8 0 16,-4-2-1-16,0-7 1 15,1-5 3-15,-8-8 6 0,-1-5-3 16,-2-5-5-16,-7 1-1 16,0 4 6-16,0 4 9 15,-3 11-16-15,-1 8 10 16,-1 9 4-16,3 10-6 0,-1 5-6 15,3 3-2-15,0 14-10 16,0 13 3-16,0 9 5 16,0 16 0-16,5 6-1 15,4 5 3-15,0 1-2 0,2-3 0 16,-3-6-3-16,2-10-21 16,-1-12-11-16,3-11-23 15,-2-8-43-15,0-12-31 16,0-2-148-16</inkml:trace>
  <inkml:trace contextRef="#ctx0" brushRef="#br0" timeOffset="5812.0694">26443 10971 640 0,'0'-7'60'0,"0"0"1"15,4 1-4-15,3 6-43 16,5 0 4-16,1 10-15 16,1 5-3-16,1 7-1 0,-1 3 0 15,-1 0 3-15,-1 3-2 16,-3-5 0-16,2-1 2 16,-4-8-1-16,-2-5-2 15,2-7 4-15,1-2-2 16,1-5 8-16,-2-13 0 15,3-7-6-15,5-11 16 0,-1-7-2 16,-1-3-7-16,-1 2-4 16,1 1-3-16,-2 11-3 15,-2 8 0-15,-4 10 0 16,-2 9-4-16,2 5 1 16,-4 1-38-16,1 11-21 15,0 1-62-15,0 0-148 0</inkml:trace>
  <inkml:trace contextRef="#ctx0" brushRef="#br0" timeOffset="6062.0281">26946 10804 707 0,'3'-4'57'15,"-1"1"24"-15,0 3-41 16,-2 0-13-16,3 2-23 15,-3 7-6-15,2 8 2 0,0 2 3 16,2 10 2-16,-4 3-3 16,0 4 0-16,0 3-1 15,0 0 0-15,0 0-1 16,-3-3-15-16,2-7-14 16,1-8-12-16,0-7-13 15,0-6-32-15,1-8-29 0,7 0-88 16</inkml:trace>
  <inkml:trace contextRef="#ctx0" brushRef="#br0" timeOffset="6218.2605">26992 10961 271 0,'-7'-6'356'16,"5"0"-235"-16,2 1-23 16,5-2-58-16,17-1-29 15,10-2-10-15,11-1-2 16,8-3-10-16,1-4-87 0,-4-1-223 15</inkml:trace>
  <inkml:trace contextRef="#ctx0" brushRef="#br0" timeOffset="7515.1711">20199 6689 528 0,'2'-8'29'0,"-2"-1"-11"16,0 1 37-16,-9 1-28 0,-4 0-8 16,-4 4-4-16,-3 3-4 15,-6 0-9-15,-2 2 0 16,-1 9 3-16,-2 1 1 16,1 5-3-16,1-2-4 15,6 3 4-15,7 0-3 16,4-2 0-16,6-1 0 0,6-3-2 15,9 1 2-15,10-3 4 16,6 2-5-16,9-1 6 16,5-2 1-16,-2 2-5 15,-3 0 3-15,-1 0-5 16,-8-1 1-16,-8 5 0 0,-9-3 3 16,-6 4 1-16,-2 0 4 15,-15 0 8-15,-4 0 4 16,-6 0-2-16,-6 0-7 15,-1-5-7-15,3 0 0 16,0-6-3-16,6-1-7 0,7-3-28 16,10-1-43-16,6-1-57 15,8-12-192-15</inkml:trace>
  <inkml:trace contextRef="#ctx0" brushRef="#br0" timeOffset="7937.0265">20533 6828 389 0,'-1'-6'190'15,"-14"2"-156"-15,-3 1 50 0,-2 3-54 16,-2 0 2-16,2 3-18 16,-2 8-4-16,3 4-5 15,7-1 0-15,4 4-4 16,-2 3-3-16,8-1 3 15,2 1-1-15,0-3-1 16,2 0 1-16,8-6 0 16,-2-3 0-16,1-5 0 0,2-4-2 15,2-4 11-15,-3-10 2 16,5-6-7-16,-3-1-1 16,-2-6 1-16,2-1 5 15,-3-1 5-15,-3 4-3 0,1 4-6 16,-4 3 0-16,-1 7 0 15,-2 8 0-15,0 3-5 16,2 0-8-16,1 5-5 16,2 9 6-16,1 10 8 15,0 2 0-15,6 3 1 0,-2 1-3 16,4 2-3-16,-1-3-30 16,4-6-23-16,2-7-54 15,0-11 6-15,-2-5-49 16</inkml:trace>
  <inkml:trace contextRef="#ctx0" brushRef="#br0" timeOffset="8202.603">20792 6356 618 0,'-9'-18'75'0,"2"3"-45"16,5 8 39-16,2 7-38 15,0 0-8-15,0 14-30 16,0 15-3-16,5 12 9 16,1 15 1-16,1 6 3 0,-4 12 0 15,1 2-1-15,-1 3 1 16,0-8-1-16,2-10-1 16,0-9-16-16,2-12-17 15,4-14-20-15,5-15-29 16,3-11-37-16,0-2-150 15</inkml:trace>
  <inkml:trace contextRef="#ctx0" brushRef="#br0" timeOffset="8890.0642">21072 6740 501 0,'-9'-2'101'15,"0"-3"-98"-15,0 3 23 16,2 2-9-16,0 0 3 15,0 7-18-15,3-1 0 16,2 4 0-16,0-2 1 16,2 1 0-16,0-2-1 0,0-4-1 15,8 1 3-15,2-4-2 16,1 0 6-16,2-4 6 16,-1-5-2-16,1-1 5 15,-2-6-1-15,-6-1-1 16,0 0 4-16,-5-1 0 0,0 3-9 15,0 3-2-15,-4 2-4 16,-4 3-4-16,-1 7-2 16,-4 0-2-16,3 0 0 15,-5 14 5-15,2-2-1 16,1 6 1-16,3 0-1 16,0 5-2-16,5 0 2 0,4 0-1 15,0 0-1-15,4 1 2 16,10-5 0-16,8-1-1 15,3-9 1-15,2-4 1 16,5-5 2-16,2 0 1 0,0-11-7 16,0-8 0-16,-5-2 2 15,-2-6 1-15,-5-2 2 16,-6-1 0-16,-8 0 1 16,-3 3-1-16,-5 1 0 15,0 5 8-15,-8 1-1 0,-3 9-4 16,1 4-6-16,-3 3 0 15,2 4 0-15,3 0 2 16,0 0 1-16,4 0-2 16,4 3-2-16,0 4 1 15,2-1-3-15,8 4 3 16,4 2 1-16,6 1-1 16,1 4 2-16,4 3 0 0,0 2 0 15,-1 3 3-15,1 6-2 16,-9-1-2-16,-7 6 1 15,-5-4-2-15,-4 0 2 16,-15-2 0-16,-12-3-1 0,-12 0 1 16,-15-6-16-16,-11-7-91 15,-13-7-356-15</inkml:trace>
  <inkml:trace contextRef="#ctx0" brushRef="#br0" timeOffset="39342.1326">7445 4361 532 0,'-4'-13'38'0,"2"1"17"0,0-3 40 15,0 5-35-15,0 1-25 16,2 3-13-16,0 3-10 15,0 3 1-15,0 0-8 16,0 6-13-16,0 9 0 16,0 2 5-16,2 0 3 15,6 3 1-15,1-1-1 0,-1-4 1 16,4-4-2-16,0-3 3 16,2-2-1-16,-1-6-1 15,1 0 4-15,1-2 1 16,-3-10 1-16,-1-5 4 15,-4-4 8-15,-3 0-4 0,-2-1 1 16,-2 3-1-16,0 2-3 16,0 5 2-16,0 5-7 15,0 2 1-15,0 5-1 16,0 0-8-16,0 12-4 16,5 8-1-16,3 10 6 15,7 9 0-15,1 13 2 0,2 7-3 16,-4 4 2-16,-1 0 0 15,-6-2-1-15,-3-3 2 16,-4-10-1-16,-5-9 0 16,-9-7 5-16,-5-9-1 15,-3-5 2-15,-2-9 3 0,-1-8 3 16,-1-1-4-16,1-3 0 16,5-8-4-16,4-1-2 15,8-1-2-15,0 1 2 16,8 1-18-16,6-3-28 15,11-2-51-15,9-6-176 16</inkml:trace>
  <inkml:trace contextRef="#ctx0" brushRef="#br0" timeOffset="39904.5906">8147 4530 365 0,'0'2'283'15,"-10"0"-240"-15,9-2 30 16,1 0-21-16,3 0-27 0,8 0-30 15,9 0 7-15,7-4 1 16,3 1-3-16,8-1 1 16,-2 0-3-16,-2 4-49 15,-3 0-50-15,-12 2-44 16,-9 9-114-16</inkml:trace>
  <inkml:trace contextRef="#ctx0" brushRef="#br0" timeOffset="40045.2146">8240 4703 532 0,'-11'11'76'0,"4"-7"18"16,3-1-18-16,4-3-32 0,13 0-23 16,9 0 2-16,5 0 0 15,7-1-17-15,8-3-4 16,4-2-35-16,0-2-89 16,-2-1-259-16</inkml:trace>
  <inkml:trace contextRef="#ctx0" brushRef="#br0" timeOffset="41326.3539">9391 4432 436 0,'2'-9'60'0,"-1"2"30"16,-1 0-16-16,0 0-12 15,0 1-15-15,0 1-13 16,-1 0-9-16,-3 3-11 0,-4 2-8 15,-6 0-8-15,1 2-3 16,-4 7 4-16,-5 7 0 16,3 2-1-16,-1 5 1 15,2 4 1-15,2 1-2 16,5 4 1-16,2-2 4 16,5 1-4-16,4-4 2 15,0-6-1-15,0-3-1 0,10-5 2 16,0-8-3-16,4-5 1 15,3 0 6-15,3-15 2 16,-1-4 1-16,1-6-3 16,-2-7-4-16,-2 0 4 0,-4-2 1 15,-2 0 6-15,-5 0-3 16,-3 7-2-16,-2 4-1 16,0 7 7-16,0 4-2 15,0 2-4-15,0 8 1 16,0 1-3-16,0 1-3 0,0 0-7 15,0 9-6-15,5 5 9 16,2 8 2-16,1 2 0 16,4 7 0-16,0 1 0 15,0 5 0-15,2-1 1 16,1-4-1-16,0-2 1 0,0-3-2 16,1-5-25-16,4-9-9 15,2-8-26-15,0-5-81 16,0 0-141-16</inkml:trace>
  <inkml:trace contextRef="#ctx0" brushRef="#br0" timeOffset="41576.3523">9856 4547 340 0,'-10'-2'340'0,"-2"-2"-317"16,5 0 41-16,2 4-27 16,3 0-11-16,2 0-10 15,0 0-13-15,9 0-5 16,9 0 2-16,1 0 5 0,7 0-3 16,3-1 2-16,-1-1-20 15,1 2-30-15,-4-4-47 16,-3 1-46-16,-4-3-104 15</inkml:trace>
  <inkml:trace contextRef="#ctx0" brushRef="#br0" timeOffset="41795.0802">9985 4432 610 0,'-9'-5'65'15,"2"1"-13"-15,4 2-8 0,1 2 2 16,-1 0-22-16,3 10-24 15,0 6-10-15,0 8 7 16,5 5 12-16,0 8 0 16,2 5-3-16,0 4-2 15,-2-2-2-15,3 1 2 0,-4-7-34 16,-1-10-109-16,-1-16-245 16</inkml:trace>
  <inkml:trace contextRef="#ctx0" brushRef="#br0" timeOffset="42638.8077">10632 4142 545 0,'1'-17'73'16,"-1"3"-2"-16,0 3-26 16,0 3-3-16,0 2-4 15,0 4-14-15,0 2-13 16,0 6-13-16,0 11-8 15,-5 7 10-15,0 9 0 0,-4 10 1 16,-1 6-1-16,4 1 1 16,2 1 0-16,2 1-1 15,2-4 2-15,6-5-1 16,10-4-1-16,7-5 1 16,4-4-1-16,3-4 3 0,3-10-3 15,-1-8 1-15,-2-4 3 16,-3-4 0-16,-5-2-1 15,-6-12 3-15,-5-4 0 16,-5-7-1-16,-6-2-1 16,0 1-3-16,-6-3-2 0,-7 6 2 15,1 1 1-15,-5 4 1 16,9 6 3-16,-3 3-1 16,8 2 3-16,-1 1 4 15,4 0-5-15,0 0-7 16,11-1-3-16,3 0-2 15,11 0 2-15,2 0 4 0,4 1-2 16,1 1 3-16,2 3-21 16,-2 0-16-16,-3 2-16 15,-2-1-74-15,-2-1-105 16</inkml:trace>
  <inkml:trace contextRef="#ctx0" brushRef="#br0" timeOffset="43170.0228">11407 4224 693 0,'-10'-6'21'0,"4"1"17"16,6 5-2-16,0 0-4 0,0 0-29 15,14 0-21-15,3 11 19 16,3 4 1-16,-3 0 0 16,4 6-1-16,-4 3-1 15,-6 1 0-15,-5-3 0 0,-6 0-17 16,0-3 5-16,0-4 6 16,-7-4 3-16,0-5 4 15,4-4 0-15,-1-2 3 16,3 0 28-16,1-10 1 15,0-6-18-15,5-8-7 16,5-1 2-16,-2-3-2 0,1-1 0 16,2-1 2-16,-2 2 1 15,-2 3-4-15,-3 5 0 16,1 6-1-16,-4 3-1 16,1 6-1-16,1 1 1 15,-3 4-2-15,0 0-5 0,0 4-4 16,0 10 0-16,-3 7 5 15,0 4 2-15,1 8-2 16,2-1 0-16,0 1 1 16,0-2-3-16,10-3 5 15,2-3-2-15,8-7 0 0,3-3-1 16,4-10-39-16,0-5-85 16,0-15-411-16</inkml:trace>
  <inkml:trace contextRef="#ctx0" brushRef="#br0" timeOffset="45170.397">9422 5098 410 0,'-9'0'50'0,"-1"0"21"15,1 0-8-15,4 0-25 16,0 1 1-16,3-1-2 0,2 0-3 15,0 0 0-15,6 0-12 16,9-5-9-16,7-4 3 16,5 0-7-16,5-3-5 15,2 0-3-15,-1 1 1 16,-3 2-40-16,-3 1-43 0,-10 5-53 16,-8 3-83-16</inkml:trace>
  <inkml:trace contextRef="#ctx0" brushRef="#br0" timeOffset="45326.594">9452 5171 476 0,'-15'11'55'0,"8"-4"-7"15,7-4 7-15,0-1-19 16,13-2-4-16,6 0 20 16,10-5-29-16,7-5-16 15,6-2-3-15,-1-2-47 16,-4-4-157-16</inkml:trace>
  <inkml:trace contextRef="#ctx0" brushRef="#br0" timeOffset="46092.2872">10655 5012 473 0,'-3'2'84'0,"-1"-2"-29"0,4 0 34 16,0 0-27-16,4 0-26 15,8-7-19-15,4-1-5 16,5 0 0-16,6-3-3 16,0 1-8-16,0-1 1 0,1 1 0 15,-3 3-9-15,-3 2-26 16,-8 5-49-16,-7 0-56 15,-7 7-109-15</inkml:trace>
  <inkml:trace contextRef="#ctx0" brushRef="#br0" timeOffset="46232.8599">10716 5114 500 0,'0'3'89'0,"0"-3"1"15,11-1 2-15,9-11-46 16,7-3-20-16,7-3-11 15,5-1-9-15,0-1-4 0,3 2-5 16,-6 2-84-16,-11-2-181 16</inkml:trace>
  <inkml:trace contextRef="#ctx0" brushRef="#br0" timeOffset="60748.9121">22304 7998 309 0,'-4'2'23'0,"1"0"-8"16,-3 0-1-16,1 2-7 15,2 0-3-15,-4 1 20 16,4-1 14-16,1-1-3 15,0-2-3-15,2 2-3 0,0 1-16 16,0-3-8-16,0 1 3 16,0-1 2-16,0 2 1 15,0-3 0-15,4 0 15 16,1 0 11-16,7-3 3 16,-2-3-15-16,5-4-8 0,1-2-7 15,4-1-5-15,-1 0-2 16,3 1-2-16,-1-1 0 15,0 2 0-15,3 1-1 16,0 2 1-16,-1-2-1 16,1 0 0-16,-2 0 1 15,4-3-1-15,2-2 0 16,1-5 1-16,3-5 2 0,9 0 9 16,5-4-7-16,3-6-3 15,7-3-1-15,5-3 1 16,2 0-1-16,5-4 1 0,5-2-3 15,2 0 2-15,2-1 0 16,10-4 1-16,-2 0-1 16,7-3 2-16,-1-2 0 15,9-2-1-15,0-4 4 16,4 0-6-16,4-4 3 16,6 0 0-16,3 1-2 0,2 0 1 15,0-2-1-15,5-2 0 16,0 3 0-16,-2-2 0 15,5-1-1-15,-1-2 1 16,1-1-1-16,2 0-1 16,5 0 2-16,-4 0 0 15,5-2-1-15,5-4 5 0,-4 1 3 16,7-1 0-16,2-1 1 16,0-4-3-16,1-2-2 15,1 3-2-15,2-3-2 16,1 2 2-16,-6 2-1 0,4 0-2 15,-2 0 3-15,1 0-3 16,-2-1 1-16,-5 2 2 16,3 1-2-16,-6 1 0 15,-1 4 0-15,1-2 0 16,-6 4 0-16,-2 0 2 16,-1 2 1-16,-4 3 3 0,-4-2-1 15,-3 5-1-15,-4 0-2 16,-5 5-1-16,-4 2-1 15,-5 4 3-15,-8 5-5 16,-12 5-16-16,-12 5-56 0,-19 1-178 16</inkml:trace>
  <inkml:trace contextRef="#ctx0" brushRef="#br0" timeOffset="67764.7325">26791 9703 116 0,'0'-2'82'0,"0"-1"-13"16,0-3-5-16,0 3-16 16,0-1 11-16,0 1-1 0,0-1-1 15,0 2-12-15,0 1 0 16,0-2-1-16,0 2-2 16,0 1-7-16,0-2-5 15,0 0-1-15,0 2-3 16,0 0-6-16,0 0-4 15,0 0-5-15,0 0-2 0,0 0 0 16,0 0-5-16,0 0-4 16,2 0 3-16,3 0-2 15,4 0 3-15,2 4-1 16,3 1 3-16,3 2-5 16,-2 2 2-16,4-1-1 0,-2 2-1 15,2 2 1-15,1-1-2 16,-3 1 1-16,0 0 0 15,-3-2-1-15,-1 1 2 16,-6-6-5-16,-2 2-21 16,-3-2-20-16,-2-5-30 15,0 0-86-15,-6-3-152 0</inkml:trace>
  <inkml:trace contextRef="#ctx0" brushRef="#br0" timeOffset="68155.3288">26924 9633 444 0,'0'-7'51'16,"-2"2"36"-16,2 2 0 15,0-3-6-15,0 2-10 0,0 3-25 16,0-1-15-16,0 2-15 15,0 0-11-15,0 7-5 16,-3 6-3-16,-3 6 2 16,-2 8 3-16,-7 0 0 15,1 7-2-15,-6-1 3 0,0-3-43 16,-1-4-64-16,2-10-155 16</inkml:trace>
  <inkml:trace contextRef="#ctx0" brushRef="#br0" timeOffset="106575.285">26795 9635 213 0,'-2'-5'65'16,"2"0"8"-16,-4-1-8 15,4-1 5-15,-1 0-9 16,1 0-7-16,0 2-10 0,-2-1-5 16,2-1-16-16,0 3-1 15,0 0 5-15,0 3 1 16,0-1-7-16,0 2-11 16,0 0 3-16,0 0-1 15,0 0-5-15,3 0-8 16,6 7 1-16,0 2 2 0,7 0-2 15,3 4 2-15,0-2-2 16,3-3 2-16,1 3 1 16,2 0-2-16,0-1 1 15,-1-1 0-15,-4 2-2 16,-3-2 0-16,-4 0 1 16,-2 0-8-16,-6-1-22 0,-3 0-37 15,-2-4-39-15,0-4-36 16,-2 0-114-16</inkml:trace>
  <inkml:trace contextRef="#ctx0" brushRef="#br0" timeOffset="106950.3047">26990 9539 387 0,'2'-4'69'0,"-2"1"-2"16,3-3 6-16,-3 2-28 0,1 1-2 15,1 2-12-15,-2-3-1 16,0 4-1-16,0 0-6 15,0 0-10-15,0 0-6 16,0 7-6-16,-8 4-3 0,3 7 3 16,-7 1-1-16,3 8 0 15,-4 2 2-15,-1 1-2 16,-3 4 1-16,3-4 1 16,-2 1-3-16,4-3 2 15,-3-3-1-15,3-4-52 16,3-8-65-16,-3-8-135 0</inkml:trace>
  <inkml:trace contextRef="#ctx0" brushRef="#br0" timeOffset="109934.8238">26888 4902 247 0,'0'-4'42'0,"0"0"0"16,0 2-1-16,0-1-10 15,2 1-7-15,-2 0 8 16,0-1-6-16,0 3 5 16,0-2-2-16,0 1-2 0,2 1-1 15,-2 0-9-15,0-2-4 16,3 2-6-16,-1 0 1 16,-1-2 4-16,4 2 1 15,0 0 1-15,2 0-1 16,0 0-2-16,2 0-3 15,2 0-1-15,0 4-2 0,3 1-3 16,2 3 2-16,-1-1 0 16,-1 4-1-16,3-1 0 15,-2-1-3-15,0-1 2 16,-1 1-1-16,-4-2-1 16,0 0 1-16,-5 3-1 15,-3-4-42-15,-2-2-64 0,0 0-102 16</inkml:trace>
  <inkml:trace contextRef="#ctx0" brushRef="#br0" timeOffset="110466.0546">27025 4807 338 0,'0'0'63'0,"0"0"-11"15,0 0 9-15,0 0-8 16,0 0-7-16,0 0-19 16,2 0 1-16,-2 0-8 15,0 0-7-15,0 3-8 16,0 7-2-16,0 2 6 0,-2 8 4 16,-9 5 1-16,0 3-6 15,-7 4-1-15,0 2-3 16,0-2-3-16,-2-3 3 15,1-8-79-15,1-7-186 16</inkml:trace>
  <inkml:trace contextRef="#ctx0" brushRef="#br0" timeOffset="113528.7859">27105 5231 113 0,'2'0'9'0,"-2"0"18"0,2 0 2 15,-2 0 0-15,0 0 7 16,0 0-6-16,0 0-27 16,0 0-2-16,1 0 0 15,1 0-19-15,-2 0 17 16,0 0-27-16,0 0-66 0</inkml:trace>
  <inkml:trace contextRef="#ctx0" brushRef="#br0" timeOffset="131121.6652">10626 6128 123 0,'4'-3'98'0,"-2"-1"-50"16,-2 1 22-16,0 1-20 15,0-1-5-15,0-1-7 16,1 0-8-16,-1 1-3 16,0-1-7-16,0 1 1 15,0-1-1-15,0 1 4 16,0 1 0-16,0-1-2 0,-7 3-7 16,-1 0-7-16,-7 0-3 15,-3 0 7-15,0 0 1 16,-2 5 0-16,-1 7-1 15,-3 4 0-15,-1 4-2 16,0 3 1-16,0 6-1 16,2 4 2-16,3 3 0 15,2 3-2-15,3 3 1 0,10 0-2 16,4 1-4-16,1-2 1 16,6-2-2-16,15-3-5 15,-1-7 3-15,9-1-3 0,5-9 4 16,5-4-1-16,-2-7 1 15,4-6 0-15,1-2 1 16,-4 0-25-16,-4-2-44 16,-9-10-60-16,-6-2-103 15</inkml:trace>
  <inkml:trace contextRef="#ctx0" brushRef="#br0" timeOffset="131559.1665">10338 6402 444 0,'-4'1'42'0,"1"-1"9"0,3 0 27 16,5 0-25-16,9 0-20 16,9 0 4-16,6 0 0 15,9-3-18-15,1-1-10 16,3 0-7-16,-1 1-1 16,1 2 1-16,-5-3-10 0,-6-2-66 15,-10-4-157-15</inkml:trace>
  <inkml:trace contextRef="#ctx0" brushRef="#br0" timeOffset="137699.3458">12027 7616 462 0,'-11'-10'48'0,"2"-8"30"15,6 1 2-15,3 0-20 16,0-1-23-16,3 4-10 16,8 6-11-16,7 5-10 0,0 3-4 15,2 11-6-15,0 10-1 16,-1 7 2-16,-1 5 2 15,-6 1 0-15,-2-4 4 16,-5-2 3-16,-1-8-1 16,-4-5 2-16,0-8-3 0,0-7 1 15,0 0 8-15,0-17 29 16,0-4-28-16,0-9-12 16,3-2 1-16,1-2 4 15,1 4-3-15,0 5-3 16,1 7 2-16,0 7-3 15,-1 7 3-15,5 4-5 0,2-2-6 16,0 17 4-16,4 1 3 16,0 3-1-16,2 3 3 15,-2-2 1-15,1-5-1 16,-5-2 0-16,1-8 2 16,-4-5-3-16,1-3 4 15,-3-17 3-15,1-3 3 0,-1-7 2 16,0-4-7-16,2 0-3 15,0 3 0-15,0 5-2 16,1 6 0-16,2 8-2 16,0 8-2-16,1 4 2 15,1 2-4-15,1 11 0 0,-1 8 5 16,4 5 1-16,-2 1-1 16,-1 4 1-16,0 1 2 15,2-4-8-15,-1-4-36 16,2-9-47-16,-2-7-117 0,2-8-195 15</inkml:trace>
  <inkml:trace contextRef="#ctx0" brushRef="#br0" timeOffset="138089.9392">12835 7315 508 0,'-11'10'14'15,"4"1"48"-15,3-2-28 16,4-2-11-16,2-2-17 16,13-3-2-16,6-2 1 0,4 0 3 15,1-10-3-15,1-3-9 16,-4-5-29-16,-4-1 6 16,-6 1 32-16,-9-2-1 15,-4 0 20-15,-2 4 11 16,-13 2 3-16,-2 4 3 0,-5 2-5 15,0 8-8-15,-1 0-12 16,2 11-3-16,1 7 1 16,2 3-7-16,3 8-2 15,8 1 1-15,4 2-4 16,3-1 0-16,7 1 3 0,9-5-3 16,7-4 1-16,6-6-3 15,5-6 0-15,8-7-5 16,2-4-23-16,7-15-21 15,0-8-58-15,4-7-169 16</inkml:trace>
  <inkml:trace contextRef="#ctx0" brushRef="#br0" timeOffset="138464.9127">13370 7156 646 0,'-22'-7'64'0,"0"1"10"16,1 4-24-16,3 2-15 15,-1 0-16-15,4 6-15 16,5 8 0-16,1 2-4 16,4 2 0-16,2 4-2 15,3-1-1-15,0-2 4 0,6-1-2 16,1-3-1-16,2-6 0 16,0-4-4-16,2-5 1 15,-2 0 2-15,1-9 2 16,2-5 0-16,0-6 2 15,-1-1 0-15,0-1 1 16,-4 5 0-16,-1 1-2 0,-2 5 2 16,0 4 7-16,-2 5 3 15,0 2 1-15,3 0-10 16,2 5-8-16,3 4 3 16,4 3 2-16,3 5 0 15,1-3 1-15,2 0-18 0,-2-3-21 16,0-6-35-16,0-3-52 15,-2-2-73-15</inkml:trace>
  <inkml:trace contextRef="#ctx0" brushRef="#br0" timeOffset="138839.8711">13539 7083 658 0,'-6'-5'80'0,"3"3"1"16,3 2-42-16,0 0-12 15,0 0-23-15,0 9-14 16,8 5 7-16,0 2 3 0,-1 4 4 16,4-1-2-16,-3-3 3 15,-3-1-4-15,-2-5 0 16,1-3 1-16,-1-5 0 16,1-2-1-16,-1-7 9 0,3-7-1 15,1-10-6-15,0-4-2 16,5-4 1-16,-2 0 0 15,2 1-1-15,0 6-2 16,-4 5 14-16,3 8-7 16,-2 7-3-16,4 5 1 15,-1 4-5-15,3 13-1 0,0 8 1 16,2 8 1-16,-1 5 1 16,0 2 1-16,-2 1-1 15,1-5 1-15,1-6-1 16,0-11-35-16,4-19-65 15,1-8-311-15</inkml:trace>
  <inkml:trace contextRef="#ctx0" brushRef="#br0" timeOffset="139324.2553">14235 6423 747 0,'-1'-7'49'15,"-4"7"16"-15,3 11-33 16,-2 18-25-16,1 9-8 0,3 17 4 16,0 11 1-16,7 15 0 15,8 1-1-15,11-2 2 16,6-5-4-16,6-11 0 16,7-18-1-16,4-15-28 15,4-22-18-15,3-13-32 16,0-30-119-16</inkml:trace>
  <inkml:trace contextRef="#ctx0" brushRef="#br0" timeOffset="139542.9941">14870 6314 715 0,'-33'0'19'15,"-4"9"7"-15,8 13 17 16,2 3-11-16,7 8-15 15,4 5-14-15,10 5 0 16,6-2-5-16,8-2 9 0,13-3 0 16,6-4-4-16,4-5-1 15,1-10 3-15,2-3-6 16,-2-7-38-16,-3-5-42 16,-9-2-57-16,-6-7-111 15</inkml:trace>
  <inkml:trace contextRef="#ctx0" brushRef="#br0" timeOffset="139699.2346">14800 6610 581 0,'-13'5'149'0,"4"-5"-87"16,7 0-17-16,2-5-8 0,20-8-23 16,15-8-17-16,7-6 3 15,11-5 1-15,3-1-43 16,4-3-97-16,-6-2-233 15</inkml:trace>
  <inkml:trace contextRef="#ctx0" brushRef="#br0" timeOffset="139980.4994">15026 6031 448 0,'-20'-10'369'0,"6"4"-344"16,9-2 16-16,5 6-12 16,19 2-12-16,13 0-27 15,12 13 10-15,7 10 5 16,10 13-5-16,0 12 1 0,-5 15 0 16,-9 15-1-16,-13 12 1 15,-15 4 0-15,-11 0 2 16,-8-4-2-16,-9-9-28 15,-10-15 0-15,-5-16-21 0,2-18-46 16,3-23-106-16</inkml:trace>
  <inkml:trace contextRef="#ctx0" brushRef="#br0" timeOffset="140355.4288">15884 5923 526 0,'-7'9'266'16,"-2"-5"-233"-16,5-4 49 16,4-5-41-16,15-11-22 0,16-6-26 15,11-5 7-15,11-5 1 16,6-2-2-16,0 2-12 15,-7 7-40-15,-13 9-61 16,-14 12-140-16</inkml:trace>
  <inkml:trace contextRef="#ctx0" brushRef="#br0" timeOffset="140496.0887">16005 6052 506 0,'-13'19'261'15,"13"-17"-230"-15,9-2 9 16,24-21-4-16,16-8 6 0,16-8-34 15,12-11-8-15,13-6-5 16,2-1-29-16,0-4-48 16,-3-2-106-16,-7 1-279 15</inkml:trace>
  <inkml:trace contextRef="#ctx0" brushRef="#br0" timeOffset="140792.9039">16836 5390 674 0,'-29'7'62'16,"2"-1"-22"-16,7 2 7 16,6 5-20-16,3 3-21 15,6 7-6-15,3 6-2 0,2 3-3 16,3 2 5-16,11 1 0 16,1-3 1-16,5-3-2 15,4-8 0-15,0-10 1 16,5-7 0-16,3-4 4 0,3-17 3 15,3-13 3-15,-4-8-4 16,-4-9-3-16,-4-9 1 16,-11-3-2-16,-9 4 7 15,-6 3 13-15,-16 10-10 16,-18 13-1-16,-15 20-14 16,-17 9-14-16,-14 17-93 0,-9 16-423 15</inkml:trace>
  <inkml:trace contextRef="#ctx0" brushRef="#br0" timeOffset="142246.2254">12174 8843 462 0,'-5'-6'195'16,"3"0"-118"-16,2 4-4 0,7 2-50 15,13 4-16-15,7 12 6 16,12 5 3-16,9 9-4 15,1 7-4-15,4 0 1 16,-3 4-2-16,-7-2-5 16,-4-5 1-16,-12-11-2 15,-5-7 1-15,-10-12-3 0,0-4 4 16,-7-21 10-16,-3-15 13 16,-2-9-16-16,0-12-6 15,0-5-3-15,-4-5 0 16,-1 7 1-16,0 4-1 15,2 8 0-15,1 14 0 16,2 13-3-16,0 14-20 0,10 7-43 16,2 12-135-16,6 15-114 15</inkml:trace>
  <inkml:trace contextRef="#ctx0" brushRef="#br0" timeOffset="142824.2992">12851 8808 717 0,'-10'-13'28'16,"-3"1"48"-16,0 6-39 15,3 6-11-15,0 0-11 0,3 16-16 16,2 4-3-16,3 7 1 16,2 5 0-16,0 2 2 15,5 0 1-15,4-4 2 16,1-1-2-16,0-10-10 0,-1-5-4 15,2-10 9-15,-2-4 0 16,1-16 5-16,2-7 9 16,-3-6-4-16,1-5-2 15,0 0 0-15,-3 3 2 16,-4 5 4-16,2 5 7 16,-3 7 0-16,0 5-9 15,-1 5 0-15,4 4-3 0,2 0-8 16,3 11 0-16,2 2 3 15,5 3 0-15,0-1 2 16,-2 0-1-16,0-6-3 16,-1-2-4-16,-2-7 2 15,-2 0 3-15,-3-7 3 0,-2-7-1 16,-3-8-1-16,-2-6 0 16,0-7 2-16,-7-2-1 15,-2-4 2-15,1 5-2 16,8-1 2-16,0 6 5 0,8 7-6 15,11 4 1-15,3 4 0 16,7 9 2-16,2 5-2 16,1 2-3-16,-2 18 0 15,-4 12 0-15,-5 11-1 16,-3 9 2-16,-6 2 1 16,0 2 0-16,-6-8 1 0,1-7-6 15,3-12-35-15,1-15-23 16,1-12-113-16,1-6-354 15</inkml:trace>
  <inkml:trace contextRef="#ctx0" brushRef="#br0" timeOffset="143308.6317">13558 8533 803 0,'0'-6'48'0,"0"3"-10"15,0 3-1-15,0 0-6 16,0 11-25-16,2 8-10 16,6 6 2-16,-1 6 3 15,2 1 0-15,1 0-1 16,2-2 1-16,-2-8 1 0,-1-5-16 16,-3-13-48-16,-4-4-65 15,-2-23-220-15</inkml:trace>
  <inkml:trace contextRef="#ctx0" brushRef="#br0" timeOffset="143433.6339">13433 8214 656 0,'-18'-6'51'16,"7"6"-39"-16,11 0-11 16,0 14-5-16,17 4-64 0,6 2-106 15,8 2-237-15</inkml:trace>
  <inkml:trace contextRef="#ctx0" brushRef="#br0" timeOffset="143777.3397">13781 8426 614 0,'-5'1'14'15,"1"-1"27"-15,4 4 0 16,0-2-12-16,0 2-15 15,9-2-5-15,2-2 10 16,3 0-8-16,1-4 3 0,2-10 1 16,-2-6-7-16,-1-2-5 15,-2-1 1-15,-7 4-2 16,-5 3 0-16,0 3 2 16,-15 12 2-16,-4 1-3 0,-5 15 0 15,1 9 6-15,-3 4 9 16,7 6-4-16,6 2-11 15,10-1-3-15,3-3-1 16,13-6-2-16,13-5 5 16,9-10-25-16,8-11-14 15,1 0-63-15,3-22-101 0,-2-8-310 16</inkml:trace>
  <inkml:trace contextRef="#ctx0" brushRef="#br0" timeOffset="144105.4444">14139 8304 650 0,'-7'-1'57'0,"0"-1"-2"16,5 2-20-16,2 0-4 16,0 7-26-16,9 7-3 15,-2 4 11-15,1 6 3 16,2 1 1-16,-7 0-11 0,3-2-2 16,-6-6-2-16,1-2 0 15,-1-12 0-15,4-3 1 16,-2-7 5-16,3-16 0 15,3-5-8-15,-3-9 0 16,5-3 3-16,-3 0-2 16,5 5 1-16,-3 5-3 15,-3 6 0-15,4 12-1 0,1 8 0 16,-1 4 0-16,3 5 3 16,1 12-2-16,3 5 1 15,2 9 1-15,4 1-1 16,-1 6 1-16,1-4-2 15,0-6-42-15,-1-6-55 16,0-10-48-16,-1-12-119 0</inkml:trace>
  <inkml:trace contextRef="#ctx0" brushRef="#br0" timeOffset="144324.1887">14653 8040 297 0,'-12'-7'463'15,"-5"6"-428"-15,-2 1 7 16,-1 4-21-16,3 17 16 0,3 0-25 16,1 4-7-16,8 4 2 15,5-1-2-15,0 1-4 16,10-4 0-16,8-4 1 16,6-2-1-16,3-4 0 15,4-12-29-15,3-3-25 16,-2-5-43-16,2-16-129 15</inkml:trace>
  <inkml:trace contextRef="#ctx0" brushRef="#br0" timeOffset="144699.1598">14907 7993 557 0,'-5'0'60'16,"-4"0"-30"-16,1 0-4 15,3 0 7-15,-2 5-3 16,4 1-24-16,3 2 1 15,0 1-2-15,0-4 1 16,1 1 3-16,10-6-8 0,0 0 2 16,5 0 3-16,1-4-4 15,-2-10-6-15,0 2-20 16,-1-7 5-16,-4 2 19 16,-3-1 4-16,-4 2 2 15,-3 2 23-15,0 0-4 0,-5 10-5 16,-5-1-5-16,-2 5-9 15,-3 0-4-15,0 9 2 16,-2 11 1-16,3 4 3 16,1 5-3-16,8 4 2 15,3 3 2-15,2-6 4 0,15-2 6 16,7-6-3-16,9-8-5 16,6-12-7-16,5-2 0 15,7-14-7-15,1-18-36 16,-3-14-127-16</inkml:trace>
  <inkml:trace contextRef="#ctx0" brushRef="#br0" timeOffset="145074.1251">15369 7459 693 0,'-11'-30'62'16,"-2"8"16"-16,-1 10-27 15,1 10-13-15,-3 4-29 0,3 27-12 16,3 15-1-16,5 20 4 16,5 18 3-16,7 18-1 15,20 6-2-15,8-2 2 16,9-14-2-16,6-15 2 16,6-22 0-16,3-26-2 15,2-24-9-15,4-11-20 0,-1-34-52 16,1-18-170-16</inkml:trace>
  <inkml:trace contextRef="#ctx0" brushRef="#br0" timeOffset="145277.2282">15934 7283 711 0,'-51'28'6'15,"3"6"26"-15,6 5-10 16,6 4 20-16,12 2-24 0,17-3-10 15,7 1 7-15,16-5-4 16,18-4 5-16,10-7-9 16,4-6-4-16,4-9 1 15,-3-5-34-15,-6-7-53 16,-13 0-89-16,-12-10-273 16</inkml:trace>
  <inkml:trace contextRef="#ctx0" brushRef="#br0" timeOffset="145433.4701">15834 7681 643 0,'-9'3'96'0,"6"-3"-25"0,3-2-11 15,10-10-10-15,10-2-38 16,7-6-11-16,7-3 1 16,7-4-5-16,-2 0-43 15,0-3-76-15,-5 0-232 16</inkml:trace>
  <inkml:trace contextRef="#ctx0" brushRef="#br0" timeOffset="145652.2517">15937 7201 426 0,'-5'-11'342'0,"5"-5"-292"0,20-2-9 15,14 5-37-15,14 6 10 16,6 7-7-16,8 11 1 15,-1 27-2-15,-6 13 1 16,-7 15-3-16,-14 16 0 16,-15 15 3-16,-11 6-1 0,-8 4-1 15,-19-3-1-15,-9-10-28 16,-5-19-70-16,-3-27-149 16</inkml:trace>
  <inkml:trace contextRef="#ctx0" brushRef="#br0" timeOffset="146011.5828">16728 7136 525 0,'-2'0'275'0,"2"-11"-233"15,5-11 18-15,17-5-42 16,11-6-14-16,6 0-2 16,6 1-2-16,3 1-35 15,-1 8-66-15,-13 9-105 0</inkml:trace>
  <inkml:trace contextRef="#ctx0" brushRef="#br0" timeOffset="146152.2118">16845 7241 660 0,'3'6'45'0,"26"-8"-24"0,14-16 20 16,16-12-22-16,15-8-13 15,15-13-35-15,6-6-117 16,3-8-212-16</inkml:trace>
  <inkml:trace contextRef="#ctx0" brushRef="#br0" timeOffset="146527.1647">17829 6407 622 0,'-22'0'60'16,"-3"0"2"-16,4-4-3 16,-4 4-34-16,-6 6-12 15,-5 13-9-15,-6 9-1 16,-2 8 4-16,-3 7 2 15,4 6-1-15,4 5-3 16,5 2-5-16,12-1 0 0,12-3 1 16,10-6-3-16,5-7-2 15,20-10 2-15,9-11-6 16,7-13 2-16,3-5 6 16,0-9 0-16,-1-10 5 0,-9-6-3 15,-7-4-6-15,-12 4 4 16,-12-2 1-16,-3 4 3 15,-18 7 10-15,-11 5-11 16,-8 8 0-16,-1 3 2 16,1 0-3-16,4 9-2 15,8-1 0-15,5 2 0 16,13-5-47-16,7-5-58 0,0 0-169 16</inkml:trace>
  <inkml:trace contextRef="#ctx0" brushRef="#br0" timeOffset="146855.2501">17759 5971 782 0,'2'-17'18'15,"8"4"19"-15,7 6-6 16,2 5-8-16,-2 2-17 15,0 4-3-15,0 12 2 16,-7 9-6-16,-3 3 0 16,-5 6 2-16,-2 4 1 0,0-4-1 15,-5-2 3-15,-1-9-3 16,5-7 4-16,1-9 3 16,18-7-3-16,13-12 13 15,13-15 13-15,14-12-19 16,15-7-9-16,8-8-2 15,0-7-5-15,-8 0-66 16,-8-6-285-16</inkml:trace>
  <inkml:trace contextRef="#ctx0" brushRef="#br0" timeOffset="149730.0554">24094 7256 693 0,'-7'-7'62'15,"0"-2"-38"-15,5 2 30 16,2 3-32-16,0 2-11 16,9 2-13-16,7 2-2 0,5 7 5 15,5 4 1-15,2 3-1 16,3 2-2-16,1-1-40 15,-1-1-46-15,-4-5-50 16,-5-7-70-16</inkml:trace>
  <inkml:trace contextRef="#ctx0" brushRef="#br0" timeOffset="149886.291">24299 7109 137 0,'-17'-12'573'0,"3"3"-522"16,0 9 20-16,5 0-45 15,-2 20-25-15,3 8-6 0,-2 15 3 16,1 11 0-16,4 10 2 16,5 6 2-16,0 1-22 15,2-10-115-15,10-19-208 16</inkml:trace>
  <inkml:trace contextRef="#ctx0" brushRef="#br0" timeOffset="150558.0959">25055 5788 660 0,'0'-7'10'15,"5"-1"31"-15,9 7-23 16,8 1 0-16,3 0-9 0,3 9-4 16,-1 3-6-16,0 6 2 15,-3 0 1-15,0 2-11 16,-4-3-28-16,-1-2-23 16,-3-7-39-16,-2-4-55 15,-2-4-82-15</inkml:trace>
  <inkml:trace contextRef="#ctx0" brushRef="#br0" timeOffset="150683.0921">25303 5750 548 0,'-11'-5'75'0,"2"5"-1"15,0 9-28-15,3 12-47 16,2 8 2-16,1 6 2 0,3 5-1 16,3 4 1-16,14-4-2 15,10-12-70-15,11-15-159 16</inkml:trace>
  <inkml:trace contextRef="#ctx0" brushRef="#br0" timeOffset="151120.5853">28902 4609 620 0,'0'-9'68'16,"12"0"-69"-16,3 5-2 0,11 4-2 15,4 0 2-15,4 0 2 16,8 4 2-16,-1 5-17 16,-2 1-81-16,-6-2-73 15</inkml:trace>
  <inkml:trace contextRef="#ctx0" brushRef="#br0" timeOffset="151292.4533">29121 4519 257 0,'-26'0'436'16,"-1"15"-423"-16,2 8-4 16,1 7 0-16,3 10-4 15,1 2-2-15,4 5-1 16,5-1 0-16,10-6-61 16,1-13-115-16</inkml:trace>
  <inkml:trace contextRef="#ctx0" brushRef="#br0" timeOffset="151823.6644">29467 3692 588 0,'-5'1'46'0,"5"2"-17"16,7 0-27-16,15 1-7 15,8 1 25-15,8 3 9 16,8 0-7-16,3 2-10 16,3-4-8-16,-8 5 0 0,-6 1-10 15,-9 1-52-15,-11-2-35 16,-9-5-85-16</inkml:trace>
  <inkml:trace contextRef="#ctx0" brushRef="#br0" timeOffset="152011.149">29639 3648 638 0,'-6'1'24'0,"0"12"-32"0,-1 6-1 15,0 13 7-15,-5 11 3 16,4 13-1-16,1 6 3 16,3 7-2-16,0 1-17 15,4-6-168-15</inkml:trace>
  <inkml:trace contextRef="#ctx0" brushRef="#br0" timeOffset="153120.4842">22768 7636 650 0,'2'0'61'16,"-2"-2"-10"-16,5-3-10 16,5 3-22-16,4 2-7 15,6 0-10-15,7 0 0 16,4 11 1-16,1-1-2 0,0 5 1 15,-3 1 0-15,0 1-11 16,-10 1-38-16,-1-5-63 16,-7-2-55-16,-3-10-237 15</inkml:trace>
  <inkml:trace contextRef="#ctx0" brushRef="#br0" timeOffset="153276.7082">22980 7499 722 0,'-12'-8'59'0,"4"8"-15"16,0 10-19-16,4 16-29 0,2 13 0 16,1 13 5-16,-3 14 1 15,3 9-5-15,-6 9-49 16,-8 0-138-16</inkml:trace>
  <inkml:trace contextRef="#ctx0" brushRef="#br0" timeOffset="161183.0502">24053 7279 105 0,'0'0'37'0,"0"0"-47"15,-4 0-30-15,1 0-31 16</inkml:trace>
  <inkml:trace contextRef="#ctx0" brushRef="#br0" timeOffset="161511.1331">24053 7279 14 0,'-12'0'75'0,"12"0"-12"16,0 0-7-16,-2 0 9 16,2-2-10-16,0 0-9 0,-3-1-7 15,3 1-4-15,0-1-4 16,0 1 5-16,0-2 1 16,0 2-7-16,0 0-2 15,0 1 1-15,0-1-6 16,0 0-4-16,0 1-4 0,0 1-6 15,0 0-3-15,0 0-3 16,3 0-5-16,0 0 1 16,4 0 0-16,0 1 1 15,2 3 3-15,2-1-1 0,0 3 1 16,-1-3 3-16,7 3-1 16,-5 1-1-16,3 0-1 15,-1 0-1-15,2 0-1 16,-2 4 0-16,-2-2 1 15,-2-2-1-15,-3 0 0 16,0-3-11-16,1-1-16 16,-3-1-24-16,-1-2-31 0,-3 0-56 15,-1-2-147-15</inkml:trace>
  <inkml:trace contextRef="#ctx0" brushRef="#br0" timeOffset="162057.9637">24168 7149 271 0,'0'-4'70'15,"-2"0"-19"-15,2 1-3 16,0 0-21-16,0 1-7 16,0-2-6-16,0 3 0 0,0-2 14 15,0 0-6-15,0 3-9 16,0 0 4-16,0-2-2 16,0 2 2-16,0 0-3 15,0 0-6-15,0 0-8 16,0 2-3-16,0 9 3 15,0-1 4-15,2 6-1 16,1 2 0-16,1 6 1 0,-1 0-3 16,-1 3 0-16,-2 0 4 15,0 0-2-15,0-4-1 16,0-3 2-16,0-1-15 16,0-5-26-16,0-3-27 0,-3-3-38 15,-1-5-129-15</inkml:trace>
  <inkml:trace contextRef="#ctx0" brushRef="#br0" timeOffset="167590.0137">23986 7017 166 0,'0'0'137'0,"0"0"-98"15,0-2 7-15,0-2-23 16,2 1 12-16,0-1-5 0,0 3-6 15,1-3 4-15,-1 0 10 16,0 0-2-16,1 3-5 16,-3-1-6-16,2 0-9 15,1 2-8-15,-2 0-4 16,1 0-3-16,-2 0 0 16,0 0 0-16,2 0 3 0,-2-1 1 15,0-1 1-15,0-2-2 16,0-1-33-16,0-2-73 15,-12-7-379-15</inkml:trace>
  <inkml:trace contextRef="#ctx0" brushRef="#br0" timeOffset="176433.4662">24008 7275 414 0,'0'0'45'0,"0"-1"21"15,0-1-9-15,0 0-9 16,2 0-10-16,-2 2-8 0,3-1-12 16,1 1-2-16,3 0 2 15,2 0-1-15,2 0-1 16,1 0-4-16,3 0 2 15,2 3-4-15,2 2-4 16,2 5 0-16,2 0 0 16,3 1-4-16,-3 1 0 0,1-1-1 15,-2 0 0-15,-3-6 1 16,-4 1-12-16,0-1-12 16,-4-4-32-16,-2-1-62 15,-7 0-97-15</inkml:trace>
  <inkml:trace contextRef="#ctx0" brushRef="#br0" timeOffset="176777.2354">24197 7129 507 0,'-2'-4'42'16,"0"3"33"-16,2-1-11 16,0 2-9-16,0 0-25 15,0 0-18-15,0 0-9 16,0 11-1-16,0 3 3 0,0 9 4 15,0 0 1-15,0 8-1 16,0-3-4-16,0 5-3 16,0-5 0-16,-4-1 1 15,2-4-1-15,-1-4-5 0,-1 0-39 16,2-11-84-16,-3-6-154 16</inkml:trace>
  <inkml:trace contextRef="#ctx0" brushRef="#br0" timeOffset="179261.5165">24012 7288 314 0,'0'0'145'15,"0"0"-84"-15,0-2 5 16,3-1-33-16,4 1-8 16,2 2-8-16,2 0-2 0,1 0 9 15,3 4 0-15,-1 2 9 16,0 4-8-16,1 0-12 15,-1 1-8-15,1 0-2 16,0-1-2-16,2-1-1 16,-3-2-41-16,-1-1-49 0,-4-4-72 15,-2-2-214-15</inkml:trace>
  <inkml:trace contextRef="#ctx0" brushRef="#br0" timeOffset="179589.6052">24156 7133 478 0,'0'0'83'0,"0"0"-15"16,0 0-9-16,0 0-18 16,2 0-13-16,1 2-13 0,0 3-7 15,1 6 1-15,1 1 1 16,-3 2-5-16,1 4 2 16,-3 4-4-16,0 2-1 15,0 3 0-15,0 0 0 16,-7 3-1-16,-1-3-47 15,-4-2-78-15,-3-3-151 0</inkml:trace>
  <inkml:trace contextRef="#ctx0" brushRef="#br0" timeOffset="182167.7059">24033 6999 104 0,'3'-2'24'0,"2"0"-11"16,-4 0-9-16,3 0 4 0,-2-1 16 16,-1 1 5-16,-1 1 11 15,0 1 19-15,0 0-1 16,0-2-12-16,0 2-6 15,0-2 1-15,0 2-3 16,0-2-14-16,0 2-5 16,0 0-2-16,0-1-2 0,0-1 4 15,0 0-4-15,0 0 2 16,0 1 3-16,0 1 2 16,0 0-6-16,0 0-2 15,0 0-5-15,0 0-1 16,0 0-5-16,0 0-5 0,0 0 1 15,0 0-1-15,0 0 3 16,0 1 0-16,2 3 0 16,0-1-2-16,-2 3 5 15,3-1-2-15,-1 2 3 16,0 0 0-16,1 4-4 16,-1 2 2-16,2-3-1 0,0 5 0 15,-1 2-1-15,1 1 1 16,-1 0 0-16,-1 1-1 15,1-1 2-15,1 4-3 16,1-4 7-16,-2 0-4 16,2-2-1-16,0 2 2 15,-1-6-3-15,-1 0 1 0,-1-3 2 16,0-5-19-16,-2-4-98 16,-2 0-153-16</inkml:trace>
  <inkml:trace contextRef="#ctx0" brushRef="#br0" timeOffset="183120.8636">25220 5879 418 0,'0'-4'71'0,"0"-1"-24"16,0 1 1-16,0 1-4 15,0-1-6-15,0 0-10 16,0 4-3-16,0-1-5 16,0 1-7-16,0 0-9 0,0 0-1 15,0 0-7-15,0 0 0 16,0 5-1-16,0 6 6 15,0-2-2-15,0 3-1 16,2 4 1-16,1 0 3 16,-1 0 0-16,1 4 2 15,3 0 2-15,0 1-1 0,-1-1 0 16,0 3-3-16,-1 2 0 16,1 0 0-16,-2-2-1 15,-1 0 0-15,3 1 0 16,-4-9 0-16,1 0 0 15,2-3 0-15,-3-2-1 0,-1-2 2 16,2-4 0-16,0-3-9 16,-2-1-72-16,0-3-108 15</inkml:trace>
  <inkml:trace contextRef="#ctx0" brushRef="#br0" timeOffset="183995.8848">27005 4941 368 0,'2'-2'57'0,"-2"-2"4"16,0 4-14-16,0-3 2 15,0 3-12-15,0 0-4 0,0 0 0 16,0 0 5-16,1 0-1 15,-1 0-13-15,2 0-10 16,-2 0-8-16,0 0-4 16,0 0-4-16,2 7-2 15,0 3 3-15,-1 3 1 16,3 1 2-16,2 4 2 0,1 0-1 16,0 4 4-16,0-3 1 15,0 4-3-15,1 0-1 16,-1-1-2-16,-2-1-1 15,-3 1 1-15,1-4 0 16,-3 3-1-16,0-7-28 16,0-5-82-16,-10-9-152 0</inkml:trace>
  <inkml:trace contextRef="#ctx0" brushRef="#br0" timeOffset="184933.3093">28777 4286 192 0,'0'-4'204'0,"2"-1"-157"16,0 2 16-16,0-2-17 15,1 4-3-15,-1-4-11 16,2 3-5-16,-3-2 5 0,3 1-3 15,-2 3-6-15,-1-2-5 16,1 2-5-16,0 0-9 16,0 0-1-16,1 2-4 15,2 7-1-15,0 2 1 16,-2 4 1-16,2 2 1 0,2 4 1 16,-1 0 0-16,2 2 2 15,-3 4-1-15,-2-2 0 16,1 5 2-16,-3-1-5 15,1 0 1-15,2-1 0 16,-3-4 0-16,4-5 1 16,-2-1-3-16,1-4 2 0,-1-3 2 15,1-4 0-15,-1 0-1 16,2-3 0-16,-5 0 1 16,0-4-20-16,-1 0-80 15,-11 0-117-15</inkml:trace>
  <inkml:trace contextRef="#ctx0" brushRef="#br0" timeOffset="250227.318">9396 5248 446 0,'-3'0'7'16,"1"0"22"-16,2-6 32 15,0 0-24-15,0 1-20 16,5 0 2-16,6-4-8 0,2 3-9 16,2-1 1-16,7 1 1 15,0 0 0-15,3-4-1 16,-2 4 0-16,-1 0-1 16,3-4 0-16,-7 3 0 15,-2 2 0-15,-5-1 0 16,-5 3-1-16,-6 3 2 0,0 0-1 15,-10 0 10-15,-7 5-9 16,-5 5-4-16,-7 3 5 16,0 2 6-16,-1 5-3 15,3-6-1-15,6-1-2 16,4-4 4-16,9-3 13 0,4-6 2 16,4 0 7-16,9-8-4 15,11-5-13-15,6-4-9 16,6-7-1-16,5 2-1 15,2-1-3-15,-3 3-34 16,-9 1-60-16,-13-1-144 16</inkml:trace>
  <inkml:trace contextRef="#ctx0" brushRef="#br0" timeOffset="553792.8965">9829 5749 311 0,'-7'0'107'0,"2"0"-96"16,0 0 18-16,0 0 6 15,3-2-20-15,-1 0 3 16,1 0 5-16,2 1 3 0,0-1-2 16,0 0-8-16,2-2-4 15,8-3-3-15,-2 0 2 16,8-2 3-16,4 0-1 15,5-3-3-15,8-1-1 16,1-3-6-16,8-2 1 16,7-2 0-16,5-3-3 15,6-2 0-15,1 0 2 0,0 0-3 16,0 0 5-16,2-1-6 16,-2 1 2-16,0 4 0 15,-2-1 1-15,-1 4-2 16,-2-2 1-16,-3 6-2 15,-7 0 0-15,-6 2 4 0,-2 1-4 16,-10 4 1-16,-2 0 3 16,-7 2-5-16,-3 1 3 15,-5 2-11-15,-4 0-24 16,-3 2-24-16,-4 0-17 0,0 0-23 16,-8 0-36-16</inkml:trace>
  <inkml:trace contextRef="#ctx0" brushRef="#br0" timeOffset="554261.5741">10019 5893 332 0,'-5'6'67'0,"0"-3"-67"16,5-3-2-16,0 0 2 16,0 0 7-16,0 0 42 15,8 0 4-15,7-5-12 16,3-4 1-16,3-2-11 15,8-3-12-15,5-4-4 0,4-2-2 16,4-1 2-16,0-4-2 16,7 0 1-16,1-2-5 15,4 0 0-15,0 2-5 16,-1-1-3-16,3 2 1 16,0-1-2-16,-5 4 1 15,-2 0 2-15,-3-1-3 16,-5 3 1-16,-4 1 3 0,-3 0-4 15,-3 0 3-15,-4 4-1 16,-4 1-1-16,-1 3 1 16,-3 2-10-16,-5 0-85 0,-6-2-134 15</inkml:trace>
  <inkml:trace contextRef="#ctx0" brushRef="#br0" timeOffset="574824.0223">27075 5032 320 0,'0'0'65'0,"0"0"-34"15,0 0 21-15,0 0-27 16,0 0 1-16,0 0-11 16,5 0 1-16,0 0 4 15,0 0-4-15,2 0 6 16,0 0 5-16,3 0 11 0,5-3-7 15,0-2-9-15,6-5-10 16,4-2-7-16,4-5-3 16,3-4 2-16,2-8-1 15,2-7-1-15,5-6 3 16,-3-8-3-16,0-12 6 0,-3-4 5 16,1-6-1-16,-2-3 4 15,-5-1 2-15,-2 1-2 16,-2 5-1-16,2 5-3 15,-3 5-7-15,0 8 0 16,-2 10-1-16,2 4-2 16,-4 8 2-16,-3 6-4 0,0 5 0 15,-5 5 2-15,-2 3-3 16,-2 4 0-16,-1 3 2 16,-1 4-5-16,-3 0-20 15,-1 1-34-15,-2 11-51 16,0-2-46-16,-11-1-131 0</inkml:trace>
  <inkml:trace contextRef="#ctx0" brushRef="#br0" timeOffset="575199.0087">27585 4006 556 0,'-11'-4'28'16,"2"-2"17"-16,4 2 22 0,1-1-34 16,4 2-3-16,0-2-5 15,0 3-15-15,0-3-10 16,7 0-2-16,7-4-3 16,6 0 7-16,7-2-2 15,2-2 0-15,5 2 3 16,0 3-3-16,0-2-2 0,-2 6 2 15,-6 2 0-15,-4 0 0 16,-3 4 0-16,-6 13-4 16,-3 5-2-16,-4 9 5 15,-5 7 6-15,-1 5 5 16,0 2-4-16,-3-3-3 0,-2 0 1 16,1-7-3-16,4-6-7 15,0-10-51-15,0-12-91 16,0-5-449-16</inkml:trace>
  <inkml:trace contextRef="#ctx0" brushRef="#br0" timeOffset="576089.5538">28210 3255 582 0,'-5'-12'30'0,"-1"-1"18"0,0 6 2 16,4 0-30-16,1 5-3 15,-3 2 6-15,1 3-20 16,-1 12-9-16,1 8 4 16,1 6-1-16,2 4 3 0,0 5 6 15,5 0 4-15,7-5-8 16,5-3 7-16,3-5-5 16,4-5 0-16,5-7-2 15,4-8-2-15,3-5 1 16,0 0-4-16,1-9-33 0,-1-8-47 15,-5-3-50-15,-9-2-168 16</inkml:trace>
  <inkml:trace contextRef="#ctx0" brushRef="#br0" timeOffset="576261.4464">28328 3373 605 0,'-11'0'52'15,"6"0"-5"-15,5-7 14 16,0-2-38-16,15-5-24 0,8-5 0 16,8-2 4-16,8-2-4 15,0-6-104-15,2 1-149 16</inkml:trace>
  <inkml:trace contextRef="#ctx0" brushRef="#br0" timeOffset="582714.076">16500 8526 451 0,'-5'3'77'15,"1"-1"-44"-15,0-2 38 16,4 0-3-16,0 0-44 16,2 0-16-16,9-2 4 15,5-6 0-15,8-5-1 0,3-3-3 16,3-2-3-16,2-5-3 16,-1 3-1-16,-1 1 1 15,-2 3-33-15,-7 7-48 16,-5 3-24-16,-9 6-66 15,-7 2-145-15</inkml:trace>
  <inkml:trace contextRef="#ctx0" brushRef="#br0" timeOffset="582854.6876">16622 8576 371 0,'-13'16'175'0,"5"-5"-116"16,8-8 15-16,1-3-10 0,19-9-21 15,9-12 2-15,12-6-15 16,15-11-16-16,7-1-9 15,3-6-3-15,6-1-66 16,-11-2-176-16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6:28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6282 582 0,'0'-20'46'0,"0"3"19"16,0 6 4-16,0 4-22 15,-2 3-16-15,2 4-13 16,0 0-13-16,0 12-10 15,0 6-3-15,0 4 9 0,8 5 1 16,4-1-1-16,-2 2 0 16,6-6 0-16,-1 0 1 15,1-8-2-15,2-3 0 16,0-8 1-16,0-3 0 16,-2 0 3-16,-2-11 1 15,-1-4 2-15,-2-5-4 16,-6 0 4-16,0-1 2 0,-3 1 4 15,-2 5-3-15,0 4 5 16,0 1-4-16,0 3-3 16,0 6-6-16,2 1-3 15,4 1-3-15,1 12-3 0,0 5 5 16,1 7 0-16,4 11 1 16,-5 8 2-16,0 6-3 15,0 7 3-15,-4 0-2 16,0-1 2-16,-3-2 0 15,0-9 1-15,-10-6-2 16,-2-5-1-16,-5-7 3 0,0-7-1 16,-5-10 2-16,4-8 1 15,-1-2 1-15,0-18 6 16,7-7-1-16,1-7-3 16,6-2-5-16,5 0-3 0,0 4 0 15,8 3-1-15,7 2-3 16,7 6 2-16,5 4-17 15,2 1-34-15,-1-2-93 16,-1 2-274-16</inkml:trace>
  <inkml:trace contextRef="#ctx0" brushRef="#br0" timeOffset="531.1719">5811 6514 589 0,'-10'0'38'0,"0"0"26"0,6 0 7 15,1 0-22-15,3 0-16 16,0 0-17-16,7-4-18 15,9 0-2-15,3-2 4 16,5 0 0-16,5 2-8 16,1 2-48-16,-1 2-29 0,-10 0-35 15,-4 2-87-15</inkml:trace>
  <inkml:trace contextRef="#ctx0" brushRef="#br0" timeOffset="671.8264">5848 6642 601 0,'-15'8'66'0,"5"-1"-27"0,8-4 16 16,2 1-35-16,7-3-16 16,17-1-7-16,10 0 5 15,16 0 6-15,6-3-10 16,5-9-105-16,2-3-145 0</inkml:trace>
  <inkml:trace contextRef="#ctx0" brushRef="#br0" timeOffset="1234.2413">6541 6332 377 0,'-14'0'237'0,"3"0"-231"16,4 0 37-16,5 0 6 15,2-4-6-15,2 1-13 16,14-2-34-16,4-1 3 16,8-1 6-16,1-2-4 15,3 4 1-15,-1 0 2 16,-4-1-4-16,-4 2 1 0,-6 4-2 15,-5 0 1-15,-3 2-3 16,-4 9 0-16,-5 4 9 16,0 2-1-16,0 8 2 15,0 4 1-15,-2 1-6 0,-3 2 5 16,2 0-5-16,-3 3 0 16,1-6 0-16,0-2 0 15,-1-1-1-15,4-5 3 16,0-4-3-16,2-4-36 15,0-5-59-15,8-8-109 16</inkml:trace>
  <inkml:trace contextRef="#ctx0" brushRef="#br0" timeOffset="1406.0965">6936 6549 660 0,'0'0'121'16,"0"0"-70"-16,0 0 5 0,0 0-19 15,0 0-16-15,-2 0-15 16,2 0-4-16,0 0-4 16,0 0-43-16,0 0-94 15,0-10-282-15</inkml:trace>
  <inkml:trace contextRef="#ctx0" brushRef="#br0" timeOffset="2812.5124">7324 6309 371 0,'-1'0'55'0,"-1"-2"25"16,2-3 8-16,-2 1-13 15,2-1-4-15,0 0-13 16,0-1-21-16,0 1-13 16,0 3-5-16,0 0-6 0,0 2-5 15,0 0-3 1,0 2-8-16,0 11-7 0,0 2 5 15,0 9 4-15,0 8 2 16,0 0 0-16,-3 2 0 16,-2-2 0-16,3-1-1 15,2-7-21-15,0-2-14 16,2-9-29-16,10-4-69 16,-4-9-93-16</inkml:trace>
  <inkml:trace contextRef="#ctx0" brushRef="#br0" timeOffset="3328.0909">7615 6277 567 0,'0'-2'10'0,"0"-3"33"15,0 3 6-15,8-4-21 16,4 1-19-16,0-2-4 16,6 0-2-16,0-1 1 15,0 1 0-15,-1 0 0 0,-3 1-2 16,-6 2 0-16,0 0 0 16,-6 0 2-16,-2 3 7 15,-2 1 11-15,-11 0-21 16,-4 0-7-16,-3 3 6 15,-6 7 0-15,3-2 1 0,0 1 2 16,1 0-3-16,7-2 0 16,3 2 0-16,7-1-1 15,2-3 2-15,3 2-2 16,1 0-1-16,11 2 2 16,2 0 3-16,5-1 1 0,1 3-1 15,-5 2-1-15,6-1-1 16,-7 2 1-16,-1 3-2 15,-6 1 6-15,-4-1-4 16,-3 1-1-16,-2 4 2 16,-12-3 0-16,-2 0 1 15,-2-2 0-15,-2-3-1 0,0-5 0 16,3-4-1-16,0-5-4 16,7 0-24-16,5-5-34 15,3-11-69-15,2-4-277 16</inkml:trace>
  <inkml:trace contextRef="#ctx0" brushRef="#br0" timeOffset="3859.3158">8183 6392 487 0,'0'3'56'0,"0"-3"-42"15,8 0 0-15,14 0-2 16,7-3 19-16,5-1-14 16,4-4-15-16,1 1 2 15,1 2-4-15,-4-3 2 16,-7 4-30-16,-3-4-71 0,-8 3-50 15,-11-3-94-15</inkml:trace>
  <inkml:trace contextRef="#ctx0" brushRef="#br0" timeOffset="4062.413">8387 6270 390 0,'-2'-5'195'0,"-1"0"-133"16,1 4 10-16,2 1-18 15,0 0-30-15,0 6-28 0,3 4-2 16,3 10 3-16,1 5 2 16,0 7 5-16,-3 5-1 15,1 4-3-15,-3 4 3 16,1-2-57-16,1-4-65 16,2-8-77-16</inkml:trace>
  <inkml:trace contextRef="#ctx0" brushRef="#br0" timeOffset="4359.2788">8860 6150 684 0,'0'-4'14'0,"0"4"15"0,0 0-7 16,0 6-12-16,0 5-10 15,3 6 11-15,2 6 0 16,2 6-3-16,0 4 2 16,0 0-3-16,-4 3-4 15,-1 3-1-15,-2-3 1 0,0-1-13 16,0-4-43-16,0-9-50 15,0-7-50-15,3-10-201 16</inkml:trace>
  <inkml:trace contextRef="#ctx0" brushRef="#br0" timeOffset="4531.1567">9118 6398 633 0,'0'-6'86'0,"0"2"-75"0,-2-2 16 16,0 4-25-16,2 0-1 16,0 2-49-16,0-1-113 15,9-3-162-15</inkml:trace>
  <inkml:trace contextRef="#ctx0" brushRef="#br0" timeOffset="5015.4731">9603 6171 356 0,'-13'-8'208'0,"-1"-3"-175"16,2 2 45-16,-5 2-34 15,-1 5-17-15,2 1-17 0,-4 1-7 16,4 0-2-16,0 5 1 16,2 3-4-16,1 3 1 15,2 0 1-15,4 3 0 16,2-1-2-16,5 3 2 16,0-4-5-16,0-1-3 15,2 0-10-15,8-3-1 0,2-4 6 16,0-2 5-16,2-2 1 15,2 0 6-15,-3-3 4 16,-3-8 1-16,3 0-2 0,-6 0 1 16,-2-1 0-16,1-1 8 15,-2 3 17-15,-1 2 8 16,-1 3-3-16,-2 1-7 16,0 4-6-16,0 0-13 15,0 7-18-15,0 8-1 16,0 10 9-16,0 7 4 15,0 6 1-15,0 2-1 0,0 3 0 16,5-2 3-16,1-7-46 16,2-9-70-16,5-12-99 15</inkml:trace>
  <inkml:trace contextRef="#ctx0" brushRef="#br0" timeOffset="5827.9322">9865 6134 358 0,'-4'0'203'0,"2"0"-184"0,2 0 45 15,0-6-20-15,12 1-16 16,4-3-24-16,4-2-2 16,2 0 2-16,4-1 0 15,-3 0 0-15,1 3 1 16,-9 0-4-16,-1 3 0 0,-8 1 1 16,-6 4 2-16,0 0 13 15,-8 0 0-15,-11 0-12 16,-2 6-6-16,-4 3 2 15,-2-1 0-15,2 4 0 0,3-2-2 16,5-1 0-16,3 2-1 16,8-3 0-16,2 4-3 15,4-6 3-15,5 5 3 16,12-2 0-16,2 2-1 16,6-1 2-16,2 3 0 15,0 1 0-15,-4 0-2 0,-5 3 2 16,-1 1-5-16,-10-1-1 15,-7 1 2-15,0-2 0 16,-5-2 1-16,-10 0 5 16,-1-1 2-16,-6-5-3 15,2-4 0-15,5 0 0 16,-2-4-1-16,8 0-12 0,2-11-29 16,7-3-46-16,0-5-94 15,9-5-279-15</inkml:trace>
  <inkml:trace contextRef="#ctx0" brushRef="#br0" timeOffset="6327.9028">10429 6091 669 0,'-2'0'36'0,"2"0"-1"15,0 0-10-15,9 5-22 16,5 1-8-16,3 1 7 16,0 5 2-16,1 3-2 15,-4 1 0-15,0 3 0 0,-6-1 4 16,-3 6-4-16,-5-3 1 16,0 1-1-16,0-5-3 15,-5 1 4-15,-2-3-1 16,0-5-2-16,-1-5 1 15,1-3 4-15,2-2-2 0,3 0 9 16,1-7 10-16,1-9-5 16,0-6-11-16,3-6-4 15,8-7 1-15,4-5 1 16,-2-1 5-16,4 0-2 16,-1 3 2-16,-1 4 3 15,-3 13-1-15,-7 5-5 0,1 7 0 16,-6 7-5-16,0 2 0 15,-2 8-4-15,-6 13-1 16,-4 6 1-16,0 9 4 16,1 2-1-16,4 4 0 0,5-1 0 15,2-4-1-15,5-7 0 16,15-5 1-16,9-5-1 16,5-9-3-16,5-11-32 15,1-3-96-15,3-19-591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00:08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7163 7111 17 0,'-2'0'323'15,"-2"0"-300"-15,2 0 16 16,0 0 16-16,2 0-11 15,-2 0 3-15,2 0-5 16,0 0-11-16,0 0-11 16,0 0-4-16,0 0-9 15,10 0-1-15,2-3 9 0,7-6 10 16,3 0-8-16,5-5-9 16,2-4-2-16,3-2-3 15,1 0-3-15,1 1 2 16,-4 1-3-16,-1 2-42 15,-4 4-36-15,-5 3-44 0,-7 3-123 16</inkml:trace>
  <inkml:trace contextRef="#ctx0" brushRef="#br0" timeOffset="187.5032">7289 7195 474 0,'-8'7'48'15,"4"-5"26"-15,4-2-16 16,8-3-11-16,11-13 2 16,12-6-13-16,8-6-22 0,13-8-7 15,8-3-4-15,6-1-2 16,2-1-18-16,-5 0-90 16,-9 6-118-16</inkml:trace>
  <inkml:trace contextRef="#ctx0" brushRef="#br0" timeOffset="1453.1243">8813 13957 283 0,'-2'2'123'0,"-2"-2"-37"0,1 0 4 16,3 0-21-16,-2-2-15 15,2 0-19-15,0-1-2 16,0-1-13-16,0-1-4 15,7-6 0-15,4-1-4 0,3-8-2 16,4 0 1-16,7-3-9 16,2-5 0-16,0 1-1 15,2 0 0-15,-2 0 0 16,-2 4-10-16,-2 6-22 16,-6 4-46-16,-7 6-66 15,-5 7-106-15</inkml:trace>
  <inkml:trace contextRef="#ctx0" brushRef="#br0" timeOffset="1640.6592">8884 14003 543 0,'-7'15'35'16,"2"-12"12"-16,5-3 16 15,5-5-15-15,17-14 11 16,12-14-22-16,13-9-19 15,10-10-12-15,12-7-3 0,6-4-1 16,1 1-21-16,-5 1-112 16,-10 1-169-16</inkml:trace>
  <inkml:trace contextRef="#ctx0" brushRef="#br0" timeOffset="5906.2926">13322 13847 439 0,'-10'5'63'0,"3"0"-4"15,4-3 8-15,0 0-13 16,1 0-13-16,2-2-19 16,0 0-4-16,0 0 3 15,5 0-4-15,5-6 3 16,9-6 0-16,4-6-6 15,3-6-8-15,8-4-3 0,1-2 0 16,1 1-11-16,-2 1-37 16,-3 5-39-16,-9 6-57 15,-10 7-118-15</inkml:trace>
  <inkml:trace contextRef="#ctx0" brushRef="#br0" timeOffset="6093.7326">13395 13902 528 0,'-8'11'70'0,"1"-8"-14"15,7-3 25-15,3-7-20 0,15-12-20 16,9-10-25-16,8-10-6 16,6-4-5-16,7-3-1 15,0-1-2-15,0 4 0 16,-2 4-23-16,-10 3-75 0,-8 6-105 15</inkml:trace>
  <inkml:trace contextRef="#ctx0" brushRef="#br0" timeOffset="17468.1818">7193 7247 501 0,'-4'0'24'0,"-1"0"14"16,3-2 21-16,2-2-24 15,2-1-10-15,11-4-9 16,6-3-4-16,6-4 1 16,8-4-4-16,4-3-3 15,5-5-3-15,3-3-1 0,-4 1-1 16,-1 1 1-16,-8 4-1 16,-5 3-2-16,-11 9 0 15,-7 0-3-15,-9 8 1 16,-1 5-4-16,-20 0 4 15,-2 7-1-15,-4 7 2 0,-4 6 6 16,1 1-4-16,-1 2 0 16,2 4 0-16,5-2 2 15,4 0-1-15,5-4 0 16,3-1 0-16,8-9-2 16,4-4 1-16,2-7-6 15,20-2-1-15,10-19 7 0,8-15-65 16,2-10-169-16</inkml:trace>
  <inkml:trace contextRef="#ctx0" brushRef="#br0" timeOffset="21624.3491">27987 11885 569 0,'-3'-2'88'0,"-7"-9"-19"15,5 7-18-15,3 1-23 0,2 3-2 16,0 0-9-16,0 1-20 16,9 9-3-16,8 2 7 15,3 3 0-15,2 2 2 16,7-2 0-16,-2-1-3 15,4-3 3-15,-3-6-3 16,1-4 0-16,-5-1 1 0,-3-2 1 16,-6-11 3-16,-2-3-1 15,-5-4 1-15,-6-2-1 16,0-3 2-16,-2 3 11 16,0 0 1-16,-5 2-1 15,-2 6-3-15,2 6-4 16,0 0-2-16,5 8-2 0,0 0-4 15,0 9-4-15,0 9-3 16,12 9 5-16,0 6-1 16,3 12 1-16,5 10 3 15,-1 4-2-15,-2 7 2 16,0 0-1-16,-7 0-1 0,-3-4 1 16,-7-6 0-16,0-6 0 15,-9-7 0-15,-9-6 0 16,1-10-1-16,-3-9-16 15,-1-15-37-15,6-8-50 16,4-25-232-16</inkml:trace>
  <inkml:trace contextRef="#ctx0" brushRef="#br0" timeOffset="22014.9941">28754 11879 670 0,'-6'0'82'0,"6"-3"4"0,4-12-56 16,16-5-14-16,8-2-6 15,10-3-3-15,0-2-3 16,3 1-4-16,0 7-30 16,-7 5-49-16,-10 9-99 0,-9 5-272 15</inkml:trace>
  <inkml:trace contextRef="#ctx0" brushRef="#br0" timeOffset="22155.5757">28848 12020 677 0,'-15'12'72'0,"15"-12"-26"15,13-4-27-15,17-14-5 16,10-9-3-16,14-9-9 16,8-8 1-16,6-8-55 15,1-5-82-15,5-2-163 16</inkml:trace>
  <inkml:trace contextRef="#ctx0" brushRef="#br0" timeOffset="22561.7938">29788 11233 619 0,'-36'0'5'0,"-3"11"50"16,0 5 0-16,-2 5-24 15,7 7 6-15,6 2-20 0,10 0-9 16,7 4-7-16,11 0-2 15,0-4 1-15,13-1-2 16,4-6-15-16,9-3-4 16,-1-8-2-16,-1-6 1 15,-2-6 11-15,-3 0 12 16,-5-16 8-16,-1-8 15 16,-6-2 8-16,0-8-2 0,-2-4 4 15,-2-1 0-15,0 5-8 16,-1 2-15-16,-1 10-2 15,-1 8-4-15,0 7 3 16,2 7-2-16,2 2-6 0,1 12-3 16,4 6 1-16,7 3 4 15,6 6-2-15,2-3 0 16,7 1-23-16,4-9-43 16,4-9-99-16,-1-9-300 15</inkml:trace>
  <inkml:trace contextRef="#ctx0" brushRef="#br0" timeOffset="22905.511">30239 11251 755 0,'2'-5'62'0,"12"-15"-12"0,7 1 4 16,10-3-31-16,5-1-10 15,4-2-4-15,3 4-7 16,1-4-2-16,0 2 2 16,-5 3-15-16,-7 2-33 15,-6 6-63-15,-11-1-112 16</inkml:trace>
  <inkml:trace contextRef="#ctx0" brushRef="#br0" timeOffset="23077.3664">30407 10954 701 0,'-19'-3'75'16,"4"3"-18"-16,14 3-27 16,1 12-21-16,7 9-12 15,11 6 4-15,2 8 4 16,7 0-2-16,-1 6-1 16,3-6 0-16,1-1-21 0,-1-9-82 15,0-10-183-15</inkml:trace>
  <inkml:trace contextRef="#ctx0" brushRef="#br0" timeOffset="23452.3458">30851 10505 756 0,'-5'-8'38'15,"-4"7"-18"-15,2 1 15 16,5 9-29-16,2 18-3 15,0 6-2-15,5 9 0 0,10 8-1 16,1 5 1-16,2 3 1 16,-1-4-2-16,3-5 0 15,1-8 0-15,-4-7-1 16,5-9-1-16,-2-9 3 16,-4-7-1-16,-2-6 1 0,-3-3 2 15,-4-8 2-15,-5-10 4 16,-2-6 1-16,0-2 3 15,0-8 2-15,-9 0-2 16,4 2-7-16,1 0-2 16,4 3-4-16,5 4 1 15,11 4-2-15,8 3-1 0,3 2 0 16,5 2 2-16,-2-1-9 16,1 6-11-16,-4-3-20 15,-2 0-47-15,-5-2-132 16</inkml:trace>
  <inkml:trace contextRef="#ctx0" brushRef="#br0" timeOffset="23889.8051">31425 10435 715 0,'-1'-10'24'15,"1"2"47"-15,0 2-17 16,11-1-31-16,5 2-9 15,2 2-6-15,1 3-5 16,3 0 1-16,-2 6-2 0,-6 9-3 16,-1 4 1-16,-2 5-1 15,-6-1 2-15,-2-1 0 16,-1-2-1-16,3-3 1 16,-5-7 1-16,0-5-2 15,0-5 3-15,0 0 2 16,1-8 4-16,1-9-5 0,2-5-4 15,1-9-2-15,-4-5 3 16,1-1 1-16,-2-2-1 16,0 3 0-16,-5 10 0 15,-4 4-1-15,1 7 11 16,1 10-6-16,6 5-3 16,1 2-2-16,0 12-3 0,7 6 1 15,11 3 0-15,4 6 0 16,4 1 5-16,3-1-3 15,-1-3 0-15,1 3 2 16,-7-2-10-16,-10 1-40 16,-8 1-48-16,-8-3-223 0</inkml:trace>
  <inkml:trace contextRef="#ctx0" brushRef="#br0" timeOffset="24296.0387">29700 12044 333 0,'-12'10'190'15,"5"1"-124"-15,5-11 29 0,2 0-5 16,14-13-21-16,11-6-36 15,11-10-12-15,5-2-4 16,8-2-4-16,0-1-2 16,-1 2-5-16,-6 5-6 15,-12 8-18-15,-11 8-32 0,-15 5-79 16,-4 6-140-16</inkml:trace>
  <inkml:trace contextRef="#ctx0" brushRef="#br0" timeOffset="24452.2702">29810 12093 767 0,'25'-8'52'0,"13"-16"20"15,14-5-33-15,9-10-14 16,7 2-9-16,5-4-12 16,-2 2-4-16,-8-1-46 15,-8-2-107-15</inkml:trace>
  <inkml:trace contextRef="#ctx0" brushRef="#br0" timeOffset="30608.356">13311 13890 86 0,'-4'7'369'16,"2"-6"-321"-16,1 1 29 0,1-2-1 15,0 0-4-15,0 0-19 16,0-5-16-16,3-4-15 16,9-4-9-16,3-1 1 15,7-4-5-15,2-3-1 16,10-1-6-16,3-3-1 0,2 2 3 16,2-4-4-16,1 4-2 15,-8 2 5-15,-1 1-4 16,-8 6 1-16,-9 2-9 15,-3 4-1-15,-10 5-8 16,1 3-4-16,-4 0-3 16,-4 0 2-16,-7 5 8 15,-1 4-8-15,-7 5-4 0,-2 1 2 16,-2 3-18-16,-2 1 17 16,1-1 10-16,-2 0 10 15,2 2 5-15,1-3 0 16,1-1 1-16,6 0 14 0,1-5 2 15,8 0 2-15,0-8 2 16,6-1-3-16,1-2 7 16,5-5-7-16,11-11 1 15,7-6 0-15,9-4-10 16,2-5-4-16,7-1 3 16,-6 0-2-16,-1 3-3 0,-7 6 1 15,-5 7-3-15,-10 9-6 16,-5 7-35-16,-7 3-71 15,-1 12-85-15</inkml:trace>
  <inkml:trace contextRef="#ctx0" brushRef="#br0" timeOffset="36311.5346">8583 15094 289 0,'-5'3'79'0,"0"-2"-23"15,2 3 4-15,1-4-4 16,1 2-2-16,-1 0-28 15,2-2-8-15,-2 0 0 0,2 0 2 16,0 0 5-16,0 0 4 16,0 0 5-16,0 0-5 15,0 0-8-15,0 0-8 16,0 0-5-16,2-2-3 16,8-7-1-16,5-5-1 0,7-8 4 15,4-3-1-15,6-5-1 16,3-4 1-16,3-3-5 15,-2-1 3-15,-2 3-3 16,-7 2-1-16,-6 7 2 16,-5 7 0-16,-3 2-1 15,-6 10-1-15,-3 7-22 16,-4 6-39-16,0 12-43 0,-7 2-21 16,-6 5-110-16</inkml:trace>
  <inkml:trace contextRef="#ctx0" brushRef="#br0" timeOffset="36592.8058">8658 15098 557 0,'-9'6'26'0,"3"-2"14"16,1-3 19-16,3 1 1 15,2-2-16-15,0 0-21 16,0 0-11-16,10-7-8 16,2-8 3-16,7-2 2 0,6-7-4 15,3-5 1-15,2-2 2 16,5-3-7-16,-4 0 1 16,-1 4 0-16,-2 2-2 15,-3 6-28-15,-5 6-55 16,-9 7-65-16,-8 6-163 0</inkml:trace>
  <inkml:trace contextRef="#ctx0" brushRef="#br0" timeOffset="38577.0536">9093 7022 293 0,'-11'4'54'0,"1"-2"2"16,-2-2 1-16,2 0-5 16,1 0 4-16,1 0-5 15,3-4-3-15,0 2-11 16,3-2-10-16,2 4-4 0,0-1-3 15,0 1-10-15,0-2-9 16,5 2-7-16,12-5 5 16,6-1-1-16,7-3 10 15,12-5 3-15,6-2-1 16,8-3-2-16,3-1-3 16,4-3-1-16,1-2-3 15,-1 0 1-15,0 0-2 0,-5-2 1 16,-2 2-1-16,-6 2 2 15,-4 1 1-15,-8 1-3 16,-6 5 1-16,-10 6 0 16,-4 0-1-16,-5 4 1 0,-10 5-7 15,-3 1-12-15,0 0-8 16,0 1-31-16,-12 9-10 16,-3 2-20-16,-4-2-44 15,-7 4-51-15</inkml:trace>
  <inkml:trace contextRef="#ctx0" brushRef="#br0" timeOffset="38967.6545">9235 7109 345 0,'-13'6'87'0,"2"-4"-39"16,4-1 15-16,0-1-17 0,4 2-10 16,0-2-7-16,3 0-2 15,0 0-5-15,6 0-1 16,7-3 3-16,8-10 7 16,10-3-6-16,8-5-3 15,8-5-8-15,6-4-7 16,3 0 0-16,0-4-3 0,2 0-2 15,-4 4-1-15,-1-2-1 16,-6 5 2-16,-4 2-1 16,-6 5-1-16,-8 5 1 15,-5 2 1-15,-6 4 2 16,-4 2 1-16,-5 3-3 0,-1 1-2 16,-5 3 0-16,1 0-5 15,-3 1 0-15,-1 12-33 16,0 1-40-16,-12 1-107 15</inkml:trace>
  <inkml:trace contextRef="#ctx0" brushRef="#br0" timeOffset="40201.904">31096 11314 492 0,'-2'0'92'0,"2"0"-3"0,0 0-24 16,0 0-10-16,0 0-7 15,0-4-15-15,12 1-15 16,5-5-4-16,4 1-4 0,4 0-2 16,5 2-5-16,1-2-3 15,-2 2 2-15,0 1-2 16,-4 0-10-16,-1 4-21 16,-9 0-27-16,-4 0-78 15,-11 8-109-15</inkml:trace>
  <inkml:trace contextRef="#ctx0" brushRef="#br0" timeOffset="40358.1435">31108 11412 628 0,'-4'0'79'0,"4"0"-11"16,16-3-35 0,9-9 7-16,6-4-10 0,9 0-14 15,1-1-7-15,4 0-9 16,-7 5 2-16,-6 3-23 15,-3 6-48-15,-12 1-95 16,-3 2-147-16</inkml:trace>
  <inkml:trace contextRef="#ctx0" brushRef="#br0" timeOffset="49873.2199">13015 15249 404 0,'-11'14'309'0,"0"-7"-290"15,4-4 23-15,4-1 13 16,3-2-25-16,0 0-19 0,8-9-9 16,8-8 1-16,9-5-2 15,2-8 1-15,6-4 2 16,-1 0-1-16,-1 3-21 15,-6 5-18-15,-5 10-31 0,-8 8-53 16,-8 8-71-16</inkml:trace>
  <inkml:trace contextRef="#ctx0" brushRef="#br0" timeOffset="50013.7921">13115 15259 396 0,'-13'16'262'0,"8"-8"-201"15,5-8 28-15,13-22-34 0,14-12-14 16,11-14-29-16,6-11-6 15,8-5-4-15,4 2-2 16,-6 1-18-16,-5 7-88 16,-11 8-173-16</inkml:trace>
  <inkml:trace contextRef="#ctx0" brushRef="#br0" timeOffset="67497.0981">9477 7395 274 0,'0'4'56'0,"-3"-2"-30"16,1-1 21-16,-1 3 2 15,0-1-6-15,1-1-5 0,0 1 4 16,2 1-9-16,-1 0 4 15,1-1-1-15,0 1-4 16,0-2-6-16,0-1-11 16,0-1-4-16,1 0 1 15,14-7 8-15,1-11 8 16,8-8-8-16,4-8-10 0,8-7-7 16,0 0-1-16,0-6 0 15,0 6 0-15,-2 2-1 16,-7 9-8-16,-6 8-31 15,-6 10-56-15,-8 12-38 0,-7 0-68 16,-3 14-130-16</inkml:trace>
  <inkml:trace contextRef="#ctx0" brushRef="#br0" timeOffset="67840.8422">9474 7501 370 0,'-15'8'242'0,"3"-1"-223"16,0-1 10-16,9-3 21 0,1-3-1 15,2 0-16-15,7-7-10 16,12-10-13-16,6-9 7 16,7-8 5-16,7-5-12 15,3-6-7-15,1-3 2 16,1 2-4-16,-2 3 0 16,-6 4-1-16,-4 5 2 15,-5 9-3-15,-9 9-12 0,-1 7-36 16,-11 7-71-16,-6 2-68 15</inkml:trace>
  <inkml:trace contextRef="#ctx0" brushRef="#br0" timeOffset="70293.7521">13200 16533 410 0,'3'0'23'0,"-1"0"39"0,-2 0 20 16,4 0-35-16,-3 0-19 15,1 0 9-15,2 0 7 16,-3-8-2-16,1-4-13 0,2-6-7 15,-1-8-9-15,3-12-6 16,-1-10-1-16,2-13-2 16,0-9 0-16,1-10-2 15,1-5-2-15,0 3 1 16,-2 3-1-16,-1 12 1 16,-3 8 0-16,-1 16 5 0,-2 9 4 15,0 13 0-15,0 6-4 16,0 7 2-16,0 2-3 15,0 1-2-15,0 1-1 16,0-3-2-16,0 0-2 16,0-2 3-16,0 2-2 0,0-2 0 15,0 2 0-15,0 1 3 16,2 1-4-16,0 3 3 16,-2 1 0-16,0 1-1 15,0 0-4-15,-6 1-3 16,-3 10 2-16,-5 7 5 0,-5 5-2 15,-1 7 4-15,-6 6-2 16,1 7 2-16,-2 2-3 16,3-5 1-16,5-4-1 15,2-5 2-15,7-10 1 16,7-10-3-16,-1-11 2 16,4-7-1-16,2-17 1 0,7-9 1 15,4-7-4-15,6-6 4 16,3 0-1-16,-1 1-1 15,2 4 1-15,-3 2 0 16,-2 7-2-16,-2 5 2 16,-5 7 1-16,-4 4 2 0,1 9-1 15,-2 5-4-15,3 2-1 16,3 4 1-16,3 10-1 16,5 5 1-16,1 10 3 15,5 3-3-15,-5 4 1 0,3 2 2 16,-5 1-2-16,-4-2 1 15,-3-3 0-15,0-5 2 16,-4-6 0-16,-1-6-2 16,-2-4 1-16,5-8 0 15,-1-5-5-15,-4 0-45 0,-3-14-84 16</inkml:trace>
  <inkml:trace contextRef="#ctx0" brushRef="#br0" timeOffset="79043.1121">4830 7824 456 0,'-3'0'30'15,"-3"0"22"-15,4 0 4 16,0 0-22-16,0 0 8 16,2 0-2-16,0 0-14 15,0-4-12-15,4-3-9 0,9-2-1 16,4-2 1-16,7-5 2 15,5-7 2-15,5 0-3 16,1-6-4-16,0-3 0 16,1 1-2-16,-4 1 0 15,-1 3-41-15,-4 6-43 16,-11 9-35-16,-8 6-94 0</inkml:trace>
  <inkml:trace contextRef="#ctx0" brushRef="#br0" timeOffset="79261.8714">4918 7968 538 0,'-22'27'43'15,"4"-7"13"-15,4-3 12 16,7-7-32-16,7-6-5 16,2-4-4-16,17-11-6 15,11-16 10-15,11-4-6 0,8-11-18 16,7-5-3-16,2-3-3 15,-2 5 2-15,-2 2-19 16,-8 9-34-16,-10 4-62 16,-14 7-110-16</inkml:trace>
  <inkml:trace contextRef="#ctx0" brushRef="#br0" timeOffset="81136.9597">10400 7191 491 0,'0'0'24'15,"-3"0"-3"-15,-2 0 38 16,0 4-11-16,4-2-9 0,-1 0-7 16,0 0 5-16,2-2-8 15,0 0-3-15,0 0-13 16,2 0-2-16,9-10-2 16,8-6 4-16,8-7-1 15,7-9-7-15,10-3-4 16,1-7 2-16,2 2 0 0,-5 0-1 15,-2 5-10-15,-8 8-29 16,-9 9-34-16,-9 9-64 16,-7 9-106-16</inkml:trace>
  <inkml:trace contextRef="#ctx0" brushRef="#br0" timeOffset="81340.0931">10494 7333 594 0,'-13'18'40'0,"6"-12"-19"16,5-4 36-16,2-2 3 16,17-8-7-16,9-16-22 15,10-10-7-15,12-8-6 16,6-8-7-16,4-4-6 16,0 2-2-16,-9 4-3 15,2 9-9-15,-12 7-35 0,-10 9-82 16,-14 10-149-16</inkml:trace>
  <inkml:trace contextRef="#ctx0" brushRef="#br0" timeOffset="85433.5081">9695 4987 368 0,'1'-9'33'16,"-1"1"8"-16,0-3 19 15,0 1-4-15,0 0-15 0,0 0-1 16,-1 1-2-16,-3-1-6 16,4 2 1-16,-3 0-4 15,0 5-7-15,1 1-6 16,0 0-7-16,1 2-10 16,-3 4-6-16,-1 14-5 15,0 7 9-15,-4 11 5 0,-4 6-2 16,3 8-1-16,-2 5 2 15,0 1 1-15,0-1-3 16,0-2 4-16,0-2-3 16,2-2 1-16,0-4 1 15,1-6-2-15,4-4-25 0,0-8-11 16,3-7-13-16,2-9-8 16,0-9-38-16,0-2-73 15</inkml:trace>
  <inkml:trace contextRef="#ctx0" brushRef="#br0" timeOffset="85792.8509">9357 5310 534 0,'-9'-2'8'0,"0"-3"11"16,3 0 30-16,5 3-13 15,1-2-14-15,0 4-5 16,0 0-13-16,3 0-11 16,6 12 2-16,4 7 0 0,1 6 6 15,1 3 1-15,4 7-1 16,-1 1 1-16,2 2-1 16,-2-6 0-16,-2-4 1 15,0-6-2-15,-3-8 1 16,-2-5 0-16,-1-7 0 15,3-2 14-15,-1-13 23 0,7-12 4 16,2-5-18-16,4-12-16 16,5 0-6-16,6-3-1 15,1 4-12-15,-5 4-73 16,-5 6-133-16</inkml:trace>
  <inkml:trace contextRef="#ctx0" brushRef="#br0" timeOffset="143008.5756">18211 13734 335 0,'0'-1'26'16,"0"-9"-18"-16,0 3 2 15,0 0 25-15,2-2 1 16,-1 2-12-16,4 0 13 0,-3 1 7 16,-1 3-5-16,1-1-4 15,-2 3-9-15,0 1-5 16,0 0-2-16,2 0-9 15,0 0-2-15,-1 3-5 16,3 2 12-16,1 5 5 0,0-2-9 16,3 2-2-16,-1-3 0 15,2 0-1-15,-2 1-1 16,4 2 0-16,-2-3 1 16,1-1 0-16,0 0-1 15,-1-2 0-15,1-4 4 16,7 0 8-16,2-10 1 0,3-13 0 15,8-10-2-15,4-12-5 16,4-6-6-16,4-10-1 16,4-5-5-16,1 1 2 15,1 2 1-15,-6 4-1 16,-1 5-2-16,-7 6 0 0,-7 10 0 16,-3 9 1-16,-7 5-2 15,-6 12 0-15,-2 2 2 16,-2 7-4-16,1 3-7 15,-1 0-29-15,0 0-30 16,-4 0-89-16,-3 0-262 16</inkml:trace>
  <inkml:trace contextRef="#ctx0" brushRef="#br0" timeOffset="150867.7742">22925 13879 137 0,'0'0'254'16,"0"0"-213"-16,0 0 9 16,0 0 20-16,0 0-13 15,-2 0-10-15,2 0-6 0,0 0-7 16,0 0-4-16,0 0-9 16,0 1-7-16,0 1 0 15,0-2 1-15,3 2-3 16,5-2-1-16,4 0 5 15,3-9-2-15,4-7-3 16,5-3-4-16,3-8-1 0,4 0-3 16,-1-6 0-16,-1 3-1 15,0 0-1-15,-7 2 0 16,2 4 0-16,-9 6 0 16,-1 4-2-16,-7 7-8 15,-1 3-23-15,-4 4-24 0,-2 0-51 16,0 10-26-16,0 2-103 15</inkml:trace>
  <inkml:trace contextRef="#ctx0" brushRef="#br0" timeOffset="151102.1403">22999 13947 279 0,'-15'17'236'16,"6"-6"-155"-16,6-6-3 15,3-5-6-15,2-1-7 0,16-17-27 16,6-6-4-16,7-10-7 16,11-3-13-16,0-6-4 15,4 2-2-15,0 0-6 16,-5 3-1-16,-1 7 1 0,-9 7-2 16,-4 9-11-16,-10 7-28 15,-2 6-33-15,-6 2-93 16,-7 2-140-16</inkml:trace>
  <inkml:trace contextRef="#ctx0" brushRef="#br0" timeOffset="153117.6263">18228 14179 432 0,'0'0'168'0,"0"0"-117"15,0 0 8-15,0 0-4 16,3-6-15-16,4-1-17 0,3-2-5 16,4-2-2-16,4-3-5 15,5-5-2-15,4-5-3 16,7-2-3-16,-2-3-1 16,2-2-2-16,-2 3 1 15,-3 1-2-15,-4 2-16 0,-6 7-22 16,-4 6-36-16,-5 3-51 15,-5 5-21-15,-5 4-111 16</inkml:trace>
  <inkml:trace contextRef="#ctx0" brushRef="#br0" timeOffset="153351.9732">18369 14116 424 0,'-5'9'90'0,"1"-5"-24"16,4-3 11-16,2-1-7 0,11-3-9 16,6-11-15-16,7-6-13 15,4-7-14-15,6-5-6 16,0-7-3-16,4-3-5 16,-3 5-4-16,-3 5 1 0,-3 3-3 15,-6 12-26-15,-9 8-31 16,-7 7-106-16,-5 2-225 15</inkml:trace>
  <inkml:trace contextRef="#ctx0" brushRef="#br0" timeOffset="164539.0024">8870 13923 338 0,'-3'2'68'15,"-3"0"-41"-15,5 1 18 16,-3-3 6-16,3 0-16 16,-2 0-9-16,3 0 11 15,0 0-11-15,0 0-11 16,0 0-5-16,0 0-3 0,4 0 6 15,0-3-2-15,3-1-2 16,1-1 1-16,4-2 0 16,2-2 4-16,0-2 5 15,6-1-7-15,0-4-3 16,1 0-6-16,2-2 2 0,1-2-2 16,1 1-4-16,-4-3 3 15,4 1-1-15,-5-1 1 16,-1 3-2-16,-5 1 2 15,-2 3-2-15,-4 5 1 16,-1 3 1-16,0 5-13 16,-4 2-16-16,-1 0-30 0,-2 4-31 15,0 4-48-15,0 1-98 16</inkml:trace>
  <inkml:trace contextRef="#ctx0" brushRef="#br0" timeOffset="166804.6549">8874 13909 297 0,'0'2'158'15,"-2"2"-132"-15,-2-1 9 16,3 1 18-16,-3 1-7 0,1 2-16 16,1-2 0-16,0 1-3 15,2-3-3-15,0-1-1 16,0 1 0-16,0-3-3 16,7 0 0-16,7-8 3 15,8-12 1-15,7-7-4 16,8-6-11-16,4-5-4 0,5-5-4 15,-2-3 3-15,-2 3-5 16,-3 4 3-16,-6 5-3 16,-10 5-21-16,-6 13-15 15,-5 9-34-15,-9 7-50 16,-3 10-15-16,-8 14-128 0</inkml:trace>
  <inkml:trace contextRef="#ctx0" brushRef="#br0" timeOffset="167007.8064">8936 14023 422 0,'-8'7'136'15,"4"-7"-80"-15,4 0 0 16,9-10-11-16,13-12 4 16,7-6-16-16,10-8-10 15,5-8-8-15,5-3 0 0,2-3-5 16,2 4-9-16,-4 1 1 15,-5 6-19-15,-5 6-69 16,-10 7-148-16</inkml:trace>
  <inkml:trace contextRef="#ctx0" brushRef="#br0" timeOffset="174507.692">17875 15101 169 0,'0'0'40'0,"0"0"-70"0,0-3 19 16,0-1-41-16,0 1-31 16</inkml:trace>
  <inkml:trace contextRef="#ctx0" brushRef="#br0" timeOffset="174570.1513">17875 15101 49 0,'0'-20'50'16,"-2"18"-14"-16,2 0-13 16,-1 1-16-16,1 1-29 0,0 0-58 15</inkml:trace>
  <inkml:trace contextRef="#ctx0" brushRef="#br0" timeOffset="174882.6227">17872 15076 7 0,'-2'0'159'0,"2"0"-78"16,-4 0-7-16,3 0-22 16,-1 0-17-16,0 0-3 0,-1 0-1 15,1 0 2-15,0 0 8 16,1 0 6-16,-1 0 7 16,2 0 1-16,0 0-4 15,-2 0-17-15,2 0-10 16,0 0-7-16,0 0-1 0,0 0-5 15,0 0-2-15,0 0-1 16,9-4 3-16,5-5 1 16,7-7-1-16,7-2-5 15,4-7-3-15,7-2-1 16,-1-2-1-16,2 1 0 16,-1 2 0-16,-7 1-2 0,-5 4-8 15,-7 10-8-15,-7 3-15 16,-8 8-21-16,-5 3-37 15,-4 9-4-15,-8 6-39 16,-6-1-102-16</inkml:trace>
  <inkml:trace contextRef="#ctx0" brushRef="#br0" timeOffset="175320.0823">17838 15213 414 0,'0'2'74'16,"0"-2"-12"-16,0 0 9 0,5-4-3 15,10-10-4-15,4-4-21 16,10-10-11-16,11-7-11 16,3-2-3-16,4-4-9 15,1-2-5-15,4 6-1 0,-8 1-2 16,-3 4-1-16,-6 7 3 15,-6 5-4-15,-8 7 2 16,-6 3-1-16,-6 4-6 16,-4 6-4-16,-5 0-10 15,0 8-6-15,-2 7 5 16,-5 2-24-16,-5-1-59 0,-3 4-66 16</inkml:trace>
  <inkml:trace contextRef="#ctx0" brushRef="#br0" timeOffset="181179.2806">22556 15188 330 0,'-5'3'88'0,"0"3"-10"15,2-4 11-15,-3 1-13 0,1-1-10 16,3-2-12-16,2 2-10 16,0-2-13-16,0 0-11 15,0 0-8-15,0 0-5 16,11 0 2-16,1 0 5 16,3-5-5-16,2-3-1 15,9-1 0-15,1-5-5 16,0-2 0-16,3-2 0 0,3 0-3 15,-5-2 0-15,3 1 1 16,-8-1-11-16,-2 6-9 16,-6 3-13-16,-6 3-16 15,-6 4-29-15,-3 4-44 0,0 0-19 16,-14 2-155-16</inkml:trace>
  <inkml:trace contextRef="#ctx0" brushRef="#br0" timeOffset="181429.2624">22629 15229 406 0,'-11'10'70'16,"4"-4"20"-16,3-2 0 15,4-2-15-15,0-2-16 16,7 0-16-16,10-10-3 16,2-2-5-16,11-6-11 15,7-4-10-15,2-6-3 0,6-2-3 16,2 1-5-16,-3-1 0 15,-2 2-3-15,-4 3 1 16,-9 7 0-16,-4 5 0 16,-8 6-16-16,0 7-15 0,-10 0-20 15,-5 13-19-15,-2 6-15 16,-4 6-22-16,-11-5-118 16</inkml:trace>
  <inkml:trace contextRef="#ctx0" brushRef="#br0" timeOffset="186725.8623">23478 14995 205 0,'6'-3'236'16,"-4"-1"-192"-16,-2 4 2 16,0 0-6-16,1 0 2 15,-1 0-8-15,0 0-3 16,0 0-4-16,2 0-6 16,0 0-3-16,0 9-5 0,-1 2 1 15,1 5-1-15,2 2 1 16,-1 1-4-16,1 1-1 15,1-3-1-15,3-2 1 16,0-4 4-16,5-4 0 16,5-5-1-16,6-2 4 0,10-15 2 15,10-15 2-15,21-13-3 16,17-18-6-16,17-10-6 16,11-6-4-16,9-2-2 15,5 0-24-15,-12 5-51 16,-9 2-130-16</inkml:trace>
  <inkml:trace contextRef="#ctx0" brushRef="#br0" timeOffset="210475.4626">7134 7903 15 0,'-3'0'363'0,"-4"0"-335"16,2 0 37-16,0 0 21 15,2 0-16-15,-1 0-9 16,1 0-4-16,-1 0-15 15,1 0-11-15,2 0-5 16,-3 0-6-16,4 0-3 16,0-7-4-16,4-6-6 0,11-4-5 15,5-11-2-15,7-8 3 16,8-7-1-16,5-7-1 16,1-2 1-16,1 4-24 15,-7 3-9-15,-4 10-26 16,-9 10-60-16,-8 12-112 15</inkml:trace>
  <inkml:trace contextRef="#ctx0" brushRef="#br0" timeOffset="210647.3147">7270 7878 717 0,'-3'10'60'0,"3"-10"-15"15,5-10 5-15,13-15 0 16,8-10-18-16,6-12-12 15,5-8-13-15,6-7-4 16,1-1-1-16,-3 1-29 16,-4 3-58-16,-11 2-206 0</inkml:trace>
  <inkml:trace contextRef="#ctx0" brushRef="#br0" timeOffset="250410.9326">11631 6068 575 0,'-8'-11'10'0,"-1"2"14"0,2 2 35 15,5 0-13-15,-1 2-19 16,3-1 0-16,0 3-6 16,0 1-9-16,0 2-4 15,0 0-9-15,7 0 0 16,5 9-1-16,1 7 0 15,3 6 4-15,-1 4 1 0,2 3 1 16,0-1 1-16,-5-1 0 16,3-4-1-16,-3-5 3 15,1-4 1-15,1-10 1 16,4-4 6-16,5-4-1 16,9-21 4-16,10-12-2 0,8-10-7 15,9-9-4-15,7-5-2 16,3-4-3-16,-1 5 3 15,-3 3-3-15,-2 5-1 16,-9 9 2-16,-8 6-2 16,-8 12-29-16,-13 12-40 0,-10 6-114 15,-12 4-379-15</inkml:trace>
  <inkml:trace contextRef="#ctx0" brushRef="#br0" timeOffset="380922.6739">24295 16269 305 0,'-3'12'122'0,"-1"-6"-58"0,1-5 37 16,3 1-40-16,0-2-5 15,0 0-8-15,0 0-11 16,3-7-2-16,8-3-6 16,7-7-6-16,5-2-7 15,7-6-6-15,9-4 1 0,3-6-5 16,7-7-2-16,4-4-2 16,10-8-2-16,4-2 0 15,3-5 2-15,2 4-1 16,-1 2-1-16,-3 7 1 15,-12 8-11-15,-9 10-17 16,-14 12-16-16,-12 9-18 0,-15 9-24 16,-6 2-1-16,-19 18 5 15,-8 7-30-15,-12 6-12 16,-4 10-97-16</inkml:trace>
  <inkml:trace contextRef="#ctx0" brushRef="#br0" timeOffset="381047.6791">24841 15911 116 0,'-48'50'254'15,"5"-9"-142"-15,12-9 16 16,9-10-20-16,15-12-32 15,11-10-29-15,25-25-19 16,17-20 1-16,18-14-5 16,26-17-9-16,17-17-10 15,12-13-2-15,13-4-5 0,-3-6-62 16,-3-4-204-16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05:20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13954 3999 630 0,'-12'-12'7'0,"-5"4"14"0,0 4 38 16,-4 4-31-16,0 0-14 16,-3 9 1-16,0 7-1 15,-3 9-8-15,1 11 3 16,-1 7-6-16,2 9 2 15,4 3 3-15,3 3 2 0,4-2-2 16,8-2-3-16,6-8 1 16,3-3-2-16,17-11-1 15,12-5-2-15,9-9 2 16,8-10 0-16,11-8-4 16,1 0-24-16,-2-16-29 0,-3-7-51 15,-12-5-84-15</inkml:trace>
  <inkml:trace contextRef="#ctx0" brushRef="#br0" timeOffset="156.2524">13819 4357 665 0,'-20'6'31'0,"12"-5"-1"15,8-1 11-15,13 0-16 16,23-8-32-16,11-7 14 0,16-7-1 15,7-4-51-15,1-3-134 16</inkml:trace>
  <inkml:trace contextRef="#ctx0" brushRef="#br0" timeOffset="453.2578">13613 4991 107 0,'-21'12'551'16,"11"-6"-513"-16,7-6 25 15,3 0-2-15,21-6-26 0,15-10-24 16,16-4-4-16,13-8 5 15,10-2-6-15,10-2-4 16,3-1 0-16,-6 3-2 16,1 0-28-16,-14 3-32 15,-7 4-74-15,-17 5-110 16</inkml:trace>
  <inkml:trace contextRef="#ctx0" brushRef="#br0" timeOffset="625.1224">13826 5062 6 0,'-37'27'703'0,"13"-12"-674"16,21-13 34-16,13-2-21 15,36-19 7-15,23-14-24 16,25-7-20-16,21-10 0 16,14-9-12-16,7-7-105 15,-1-9-541-15</inkml:trace>
  <inkml:trace contextRef="#ctx0" brushRef="#br0" timeOffset="2187.5123">17016 5023 735 0,'-6'-21'7'0,"6"-1"-6"15,0 8 31-15,0 5-11 16,9 7-22-16,5 2-2 15,3 16-2-15,-1 11-1 16,-2 4 2-16,0 10 4 0,-3-3 2 16,-5-4 0-16,-3-3 1 15,-1-8 5-15,-2-9 2 16,0-7 2-16,0-7-1 16,2 0 4-16,0-9 36 0,3-8-16 15,2-4-33-15,1-7 0 16,-1 6 1-16,0 0 0 15,-2 5-3-15,-2 7 2 16,3 6 1-16,-2 4-2 16,5 3-6-16,-1 8-1 15,4 6 3-15,0 1 2 16,0 1 2-16,0-2 0 0,2-3-2 16,-1-4 2-16,-3-4 0 15,1-2-1-15,2-4 0 16,-1 0-3-16,3-12 7 15,-1-6 2-15,0-3-3 0,0-8 0 16,2 1 0-16,-1-2-2 16,-1 5 2-16,1 4-1 15,-5 6 0-15,2 6-1 16,0 9 1-16,-2 0-5 16,5 13-1-16,-1 6 0 0,1 8 2 15,1 3 3-15,2 2 0 16,1-2 0-16,3-3 0 15,0-4-12-15,5-6-28 16,5-10-27-16,-3-7-68 16,3-4-150-16</inkml:trace>
  <inkml:trace contextRef="#ctx0" brushRef="#br0" timeOffset="2531.2313">17863 4939 617 0,'-12'7'11'16,"4"0"44"-16,6 0-10 16,2-1-30-16,4-1-15 15,12-3 2-15,6-2 10 16,1 0-4-16,7-3 4 16,-3-10-11-16,-1-2 1 0,-5 0 2 15,-5-3-3-15,-6 1 4 16,-10 0 5-16,0-1 23 15,-10 2-4-15,-7 4-11 16,-3 0-4-16,-2 9-2 16,-3 3-8-16,2 6-4 0,-1 11 0 15,4 8-2-15,4 9 1 16,8 5-1-16,6 2-1 16,2 0 2-16,10-4 1 15,14-4-1-15,7-8 0 16,6-11-4-16,9-8-22 15,7-6-17-15,6-9-76 0,4-15-83 16</inkml:trace>
  <inkml:trace contextRef="#ctx0" brushRef="#br0" timeOffset="2921.8413">18470 4832 306 0,'-20'-2'362'0,"0"-3"-341"15,-1 5 46-15,-1 0-24 16,0 0-15-16,-2 7-15 0,6 5-3 16,-1 4 2-16,2 3-7 15,6 0-3-15,5 3-1 16,3-3-3-16,3-1 1 16,0-1-3-16,7-7 2 15,6-2 2-15,1-6-2 16,1-2 2-16,2 0 2 0,3-12 5 15,2-4-2-15,-6-4-1 16,0-6-2-16,-2 0 3 16,-2 5-4-16,-5 1 3 15,-4 6 16-15,1 4 6 16,-3 6-14-16,3 4-5 0,-1 2-10 16,7 12-7-16,-1 5 6 15,3 6 4-15,3 4 3 16,0 1-18-16,-1-1-37 15,1-8-26-15,0-8-123 16,2-10-393-16</inkml:trace>
  <inkml:trace contextRef="#ctx0" brushRef="#br0" timeOffset="3343.6755">18676 4764 632 0,'-7'7'64'0,"7"2"-42"16,0 3 0-16,5 6 15 0,7 1-5 16,-2-2-15-16,5 3-9 15,-5-4-4-15,1-4 1 16,-1-1-3-16,-7-4 1 15,2-3-2-15,-3-4 2 0,1 0 5 16,-1-9 29-16,2-9-7 16,4-5-25-16,2-8-3 15,4-2 0-15,4-3-2 16,1 4-1-16,2 5 2 16,-1 9-1-16,-3 6 1 15,1 6 2-15,-2 6-1 16,1 2-3-16,-2 14 0 0,2 7-2 15,0 4 2-15,-4 7 3 16,-4 2-1-16,-1-1 0 16,-3 3 1-16,-3-3-2 15,-2-4-32-15,4-13-60 0,-3-14-204 16</inkml:trace>
  <inkml:trace contextRef="#ctx0" brushRef="#br0" timeOffset="3765.5219">19443 4187 741 0,'2'-1'49'0,"-2"1"11"0,-4 16-41 16,-5 14-26-16,-3 10 12 16,-1 15 5-16,3 14-3 15,3 12 1-15,7 1 1 16,1-2-7-16,17-3 0 16,7-13-1-16,9-14-1 0,10-18-8 15,9-15-26-15,10-17-5 16,6-17-50-16,6-20-201 15</inkml:trace>
  <inkml:trace contextRef="#ctx0" brushRef="#br0" timeOffset="3984.2767">20164 4125 652 0,'-36'0'142'0,"-3"-3"-134"16,7 3 20-16,2 9-7 0,7 12-11 15,1 6-4-15,9 7-7 16,8 5 1-16,5 2 2 16,3 2 4-16,12-2-1 15,7-2-1-15,2-3-1 16,3-2-9-16,4-9-58 0,1-9-89 16,-3-9-135-16</inkml:trace>
  <inkml:trace contextRef="#ctx0" brushRef="#br0" timeOffset="4156.3681">20023 4425 756 0,'-10'0'49'0,"6"0"-8"16,4-2 8-16,18-5-28 15,16-5-30-15,9-1 9 16,9-7-8-16,9-3-56 0,0 0-97 15,-5-6-158-15</inkml:trace>
  <inkml:trace contextRef="#ctx0" brushRef="#br0" timeOffset="4390.6913">20347 3975 798 0,'-4'-3'42'0,"4"1"10"16,16 2-41-16,11 0-10 16,9 9 6-16,9 11-1 0,5 8 1 15,0 12 0-15,-7 7-1 16,-11 16-4-16,-13 6-1 16,-17 4 0-16,-6 6 2 15,-21-2 1-15,-8-7-12 0,-1-10-34 16,4-13-21-16,1-19-114 15</inkml:trace>
  <inkml:trace contextRef="#ctx0" brushRef="#br0" timeOffset="4656.3112">21343 4000 602 0,'-20'0'46'0,"9"-7"73"16,10-1-30-16,2-2-37 16,21 3-31-16,7-1-21 15,7-2 5-15,8 5-4 0,-2 5-24 16,-6 0-58-16,-9 7-93 15,-17 8-159-15</inkml:trace>
  <inkml:trace contextRef="#ctx0" brushRef="#br0" timeOffset="4781.2836">21277 4239 655 0,'-11'7'96'16,"11"-7"-45"-16,26-5-22 15,16-12-1-15,18-5-13 16,15-6-13-16,14-7-50 15,5 0-119-15,1-6-160 16</inkml:trace>
  <inkml:trace contextRef="#ctx0" brushRef="#br0" timeOffset="5062.5346">22180 3749 732 0,'-27'0'20'16,"6"0"18"-16,1 9-10 15,3 9-20-15,7 5-3 16,1 9-7-16,7 4 7 16,2 7 2-16,0-3-5 0,12-2 2 15,5-4-2-15,7-7 1 16,5-9 3-16,3-11-4 16,5-7-1-16,2-10 6 15,1-12 1-15,-3-14 1 16,-2-10-3-16,-12-6 2 15,-14-1 13-15,-9 4-15 0,-18 6-7 16,-23 15-6-16,-18 13-22 16,-16 11-76-16,-13 4-257 15</inkml:trace>
  <inkml:trace contextRef="#ctx0" brushRef="#br0" timeOffset="5656.428">17775 6596 674 0,'-4'-16'21'15,"4"0"51"-15,6 4-31 16,17 2-12-16,4 8-10 16,9 2-10-16,7 17-5 0,6 11-4 15,1 9-1-15,-2 12 4 16,-4 1-3-16,-5 0 0 15,-8-3 2-15,-8-9-2 16,-9-9 1-16,-7-11 0 16,1-13-1-16,-8-5 3 0,2-20 39 15,-2-12-4-15,1-13-33 16,-1-8-3-16,0-11 1 16,0 0 0-16,0 2-2 15,0 9-1-15,6 9 0 0,2 8-15 16,11 15-21-16,8 7-25 15,5 9-79-15,4 2-85 16</inkml:trace>
  <inkml:trace contextRef="#ctx0" brushRef="#br0" timeOffset="6234.4986">18572 6549 625 0,'-22'16'56'16,"3"1"-11"-16,-1 0-4 15,2 2-22-15,2 1-6 16,4-1-7-16,2 3-3 16,5-1 0-16,2 0 1 0,3-2-5 15,0-5 5-15,8-6-6 16,5-5 1-16,3-3 1 16,2-9 1-16,0-8 8 15,0-8-4-15,1-1-1 0,-4-8-2 16,-3 6 2-16,-2 1-5 15,-5 6 9-15,-1 5 17 16,-2 7-3-16,-2 5-6 16,1 4-9-16,3 3-7 15,1 9-12-15,8 6 10 16,-1 3 2-16,7 0 1 0,1 1-1 16,-1-3-2-16,1-3-5 15,-3-5 1-15,-4-6 6 16,-2-5-1-16,-2-3 4 15,-1-12 6-15,-1-5-4 16,-2-11-3-16,0-8 0 16,2-6 1-16,1-2-2 0,-1 3 3 15,0 3 4-15,-2 7-4 16,6 12 3-16,-4 5-2 16,2 10 1-16,4 3-6 15,1 4-2-15,3 0-1 0,4 13 0 16,-1 5 2-16,3 5 1 15,-2 5-1-15,1 3 0 16,-2 3 2-16,-1-2-2 16,5 0-11-16,-2-9-21 15,-1-1-15-15,6-9-19 16,-2-7-54-16,4-6 4 16,-2-14-119-16</inkml:trace>
  <inkml:trace contextRef="#ctx0" brushRef="#br0" timeOffset="6375.1416">19303 6446 382 0,'9'-46'156'0,"0"8"-59"15,-6 4 6-15,0 13-20 0,0 9-34 16,-1 12-21-16,2 1-10 16,1 17-28-16,0 7-3 15,6 9 12-15,-4 7 3 16,2 4-2-16,0-7 1 16,-1-3-5-16,-5-8-44 0,2-18-31 15,1-9-78-15</inkml:trace>
  <inkml:trace contextRef="#ctx0" brushRef="#br0" timeOffset="6531.36">19269 6020 732 0,'-9'-2'3'15,"5"2"-7"-15,4 2-28 16,7 9-55-16,11 3-61 15,6 2-153-15</inkml:trace>
  <inkml:trace contextRef="#ctx0" brushRef="#br0" timeOffset="6875.0868">19704 6177 611 0,'-5'0'44'0,"-2"0"18"15,4 1-19-15,1 5-31 16,0-2-8-16,2-1-2 16,0 2-2-16,0-1 1 15,4-4-1-15,6 0 0 0,2-4 7 16,2-8 3-16,2-4-3 16,3-4-3-16,-7 0 4 15,-2 1 3-15,-4 3 2 16,-4 4 2-16,-2 2 2 15,0 9-10-15,0 1-6 0,-8 8-6 16,-2 10 1-16,-2 7 1 16,0 6 5-16,2 3-3 15,6 0 2-15,4-2-5 16,4-6-21-16,11-2-10 16,11-10-19-16,3-9-53 0,5-5-14 15,3-11-154-15</inkml:trace>
  <inkml:trace contextRef="#ctx0" brushRef="#br0" timeOffset="7218.7974">20145 6084 553 0,'-10'-6'133'16,"-3"3"-63"-16,6 3-15 16,1 0-37-16,3 8-10 15,3 9-10-15,0 3-2 16,0 5 4-16,0 3 0 15,0-1 1-15,2-2 3 0,1-5-4 16,1-3 2-16,-3-8-1 16,5-5-5-16,2-4 6 15,4-5 19-15,0-12 10 16,3-4-21-16,5-9-7 0,-3-9 2 16,3 1 5-16,1-3-3 15,-1 5-7-15,-3 6 2 16,-3 8-4-16,-2 10 5 15,-2 11-2-15,-3 1-1 16,-4 15-6-16,4 10 2 16,3 9 3-16,-2 2 3 0,5 5 0 15,7-2-1-15,2-9-36 16,8-10-62-16,2-15-231 16</inkml:trace>
  <inkml:trace contextRef="#ctx0" brushRef="#br0" timeOffset="7609.4442">20903 5470 603 0,'0'-16'119'15,"0"7"-44"-15,-5 7-6 0,-10 4-41 16,-5 21-18-16,-1 15-13 15,-1 16 5-15,2 18 3 16,5 19 0-16,8 13 1 16,7 1-1-16,12-1-4 15,15-12 0-15,12-18-2 0,14-20-12 16,11-28-11-16,4-19-19 16,8-14-56-16,1-29-152 15</inkml:trace>
  <inkml:trace contextRef="#ctx0" brushRef="#br0" timeOffset="9734.2675">22833 5074 792 0,'11'0'64'16,"10"-18"-45"-16,13-1 6 16,5-6-7-16,9-2-10 0,4 2-6 15,2 0-3-15,-6 10-18 16,-6 4-38-16,-11 7-54 16,-17 4-77-16,-13 15-160 15</inkml:trace>
  <inkml:trace contextRef="#ctx0" brushRef="#br0" timeOffset="9859.2775">22995 5192 321 0,'-11'11'351'16,"9"-6"-309"-16,6-5-8 15,26-9-10-15,17-9 25 16,18-5-41-16,12-9-9 0,11-5-68 16,5-6-96-16</inkml:trace>
  <inkml:trace contextRef="#ctx0" brushRef="#br0" timeOffset="13687.6646">21542 5474 577 0,'0'-14'64'15,"-2"3"-6"-15,-7 2 41 16,1 5-49-16,-1 4-29 16,-2 0-2-16,-3 17-10 15,-1 11-8-15,4 8-2 0,1 8 0 16,4 10 3-16,6 1 0 16,0-3-3-16,9-7 1 15,7-8 1-15,6-9-4 16,5-11-12-16,2-12-8 15,3-5-11-15,2-11-9 0,-2-9-60 16,-5-6-72-16,-11-1-255 16</inkml:trace>
  <inkml:trace contextRef="#ctx0" brushRef="#br0" timeOffset="13828.2884">21565 5679 522 0,'-25'5'80'0,"6"-1"-1"16,6-2 17-16,8-2-48 0,3 0-5 15,2 0-19-15,13-11-25 16,8-5-5-16,11 2 5 16,10-6-15-16,4-1-57 0,3-1-89 15,-4-1-276-15</inkml:trace>
  <inkml:trace contextRef="#ctx0" brushRef="#br0" timeOffset="14328.3287">21711 5226 218 0,'-5'0'559'0,"3"-9"-543"16,2 0 31-16,7 0-31 0,13 2-11 16,13 7-1-16,8 0 0 15,9 16-1-15,9 18-1 16,3 16 3-16,-4 18-1 15,-4 17 4-15,-9 17-6 16,-16 8-1-16,-17 5 3 0,-12-5-27 16,-5-6-37-16,-18-20-105 15,-10-26-116-15</inkml:trace>
  <inkml:trace contextRef="#ctx0" brushRef="#br0" timeOffset="14921.9944">24292 4443 594 0,'-2'-18'27'0,"-20"4"-2"15,-8 5 36-15,-10 5-27 16,-7 4-16-16,-9 9 3 16,0 11-2-16,-4 10-3 15,5 10-3-15,4 6-3 16,10 6-5-16,10 3-3 0,10 2-3 16,14 0 0-16,7-4 0 15,12-6-1-15,13-8 1 16,9-7-6-16,8-8-5 15,3-10 5-15,-1-13 9 16,-2-1-1-16,-6-12 2 0,-9-8 0 16,-7-5 1-16,-13 0 2 15,-7-1 1-15,-15 1 16 16,-12 4-3-16,-9 6-6 16,-7 4-3-16,-2 6-5 0,1 5-4 15,6 0-2-15,6 5 1 16,6 6-1-16,10 0-8 15,9-2-52-15,7-2-42 16,5-7-136-16</inkml:trace>
  <inkml:trace contextRef="#ctx0" brushRef="#br0" timeOffset="15265.7157">24297 4025 757 0,'2'-13'28'0,"1"-3"-7"15,4 7 17-15,3 1-19 16,2 3-16-16,3 3-1 0,2 2 2 16,3 0 3-16,-2 12-2 15,0 3-1-15,-4 4 1 16,-3 8-2-16,-7 3-2 15,-4 4-1-15,-2 2 1 16,-9-2 0-16,0-6 0 16,1-4 1-16,2-9-2 15,6-7 2-15,2-8-1 0,19-2 4 16,13-19 26-16,19-10 4 16,15-10-17-16,17-5-13 15,6-3-2-15,0 2-2 16,-4 0-47-16,-15 1-108 15</inkml:trace>
  <inkml:trace contextRef="#ctx0" brushRef="#br0" timeOffset="20640.4318">7864 9650 528 0,'0'-4'256'16,"-7"-2"-239"-16,4 1 17 15,-1 3-11-15,4 2-7 16,0 4-16-16,4 10-7 16,3 10 5-16,2 9 5 0,4 10 3 15,-5 9-1-15,-2 2 0 16,-5-1-6-16,-1-5 4 16,0-7-1-16,-3-12 1 15,-6-8-1-15,0-10 0 16,-2-11 3-16,1 0 3 15,-4-14 3-15,0-11-4 0,2-9-4 16,-1-11-2-16,3-7 3 16,3-5-3-16,3-3-2 15,4-1 2-15,2 2-3 16,14 6-1-16,4 4 1 16,7 11 0-16,2 3 1 15,-1 10 0-15,1 11 1 0,-4 11-4 16,-2 3 1-16,-3 8 0 15,-4 14 1-15,-6 6 0 16,-5 4-1-16,-5 0 3 16,-2 3 0-16,-18-2 0 15,-4-4 2-15,-3-4-2 16,0-4 4-16,-2-5-3 0,3-5 0 16,5-6 2-16,5-5 3 15,4 0-3-15,11-1 2 16,1-9-5-16,3 0-6 0,16 3 0 15,2 2 2-15,6 1 4 16,5 4 0-16,1 2-1 16,-1 12 2-16,2 7-3 15,-1 11-1-15,-5 6 3 16,-3 4 0-16,-7 3-1 16,-1-2 3-16,-7-5-6 15,-1-8-32-15,-4-10-8 0,3-12-35 16,-5-8-74-16,3-6-253 15</inkml:trace>
  <inkml:trace contextRef="#ctx0" brushRef="#br0" timeOffset="21046.6532">8482 9488 537 0,'-19'-6'248'0,"-1"4"-224"16,-4 2 11-16,1 2-14 16,-2 12-4-16,0 4-15 15,5 1-1-15,6 3-2 16,5-1 0-16,5-3 1 0,4 0-3 16,4-5 0-16,10-3 1 15,8-1 0-15,1-3 1 16,8 1 1-16,3-2 2 15,0-2 1-15,0 1-1 16,-7 2-2-16,0 1 2 16,-9 1-2-16,-2 5-1 0,-5 5 2 15,-8 3-2-15,-3 6 2 16,-7-2 2-16,-13 4-4 16,-7-3 5-16,-5-2 2 15,-1-5-3-15,-2-6 1 16,4-8-2-16,4-5-1 0,10 0-10 15,7-18-27-15,10-9-63 16,6-5-246-16</inkml:trace>
  <inkml:trace contextRef="#ctx0" brushRef="#br0" timeOffset="21452.8653">8962 9610 390 0,'-12'-14'298'16,"0"1"-223"-16,5 2-3 16,2 7-35-16,2-1-10 15,3 5-17-15,0 5-9 16,0 10-5-16,0 9 0 15,3 2 4-15,2 10 1 16,-1 2-1-16,1 3 1 0,-2 0-18 16,-1-4-35-16,1-8-57 15,-3-13-97-15,0-11-314 16</inkml:trace>
  <inkml:trace contextRef="#ctx0" brushRef="#br0" timeOffset="21640.3443">8856 9522 712 0,'-13'-15'41'0,"10"1"13"15,3-4-28-15,18 0-30 0,11-1 3 16,10-1 0-16,7 3 1 16,3 6-39-16,-4 7-28 15,-7 4-32-15,-14 4-28 16,-12 13-90-16</inkml:trace>
  <inkml:trace contextRef="#ctx0" brushRef="#br0" timeOffset="21812.2198">8942 9665 273 0,'0'0'355'16,"0"-2"-292"-16,9-11-18 15,7-2-25-15,6-1 7 0,3-2-22 16,4 0-4-16,3 4 0 15,-3 3-1-15,-3 4-22 16,-4 7-63-16,-5 0-8 16,-12 9-17-16,-5 9-53 0</inkml:trace>
  <inkml:trace contextRef="#ctx0" brushRef="#br0" timeOffset="21952.8494">8921 9919 627 0,'0'0'83'0,"17"-9"-20"0,12-9-39 16,7-5-8-16,11-2-10 16,5-4-5-16,0-1-28 15,-2 2-196-15</inkml:trace>
  <inkml:trace contextRef="#ctx0" brushRef="#br0" timeOffset="22421.5508">9608 9528 682 0,'-5'0'46'16,"-12"0"-4"-16,12 0-4 16,5-7-1-16,9-4-12 15,11-1-26-15,9-4 1 16,10 2 2-16,6-3-2 0,2 5-33 15,0 5-35-15,-10 5-70 16,-8 2-103-16</inkml:trace>
  <inkml:trace contextRef="#ctx0" brushRef="#br0" timeOffset="22562.1636">9683 9732 687 0,'-7'8'95'0,"6"-8"-49"16,2-1-13-16,21-12-11 15,10-3-6-15,11-4-13 16,11-1-2-16,6-6-36 0,-5-2-102 16,-12-4-375-16</inkml:trace>
  <inkml:trace contextRef="#ctx0" brushRef="#br0" timeOffset="29030.9315">23995 5390 403 0,'0'-5'93'15,"0"-1"-15"-15,-7 5 8 16,2-1-22-16,0 0-15 15,-1 2-8-15,4 0-7 0,0-1-7 16,2 1-6-16,0 0-12 16,2 0-9-16,11 0 2 15,3-5 0-15,11 0 7 16,10-5-2-16,10-7 1 0,9-4-4 16,4-2-3-16,1-2 1 15,-8 4-6-15,-8 3-25 16,-13 7-33-16,-19 7-65 15,-13 4-105-15</inkml:trace>
  <inkml:trace contextRef="#ctx0" brushRef="#br0" timeOffset="29202.7641">24083 5456 535 0,'-10'9'86'0,"6"-7"-18"15,4-2 10-15,4 0-24 16,15 0-5-16,5-9-12 0,10-6-13 15,9-2-5-15,7-6-9 16,4-4-6-16,2 5-2 16,0-3-2-16,-7 4-35 15,-3 1-65-15,-14 2-150 16</inkml:trace>
  <inkml:trace contextRef="#ctx0" brushRef="#br0" timeOffset="32218.3074">11138 10351 712 0,'0'-8'7'15,"0"1"-2"-15,0 6 30 16,4 1-4-16,3 3-34 16,5 14 8-16,5 3 2 15,3 11 6-15,4 9 8 0,1 7-11 16,4 7-5-16,0 3-2 16,-2 0-3-16,-2-2 2 15,1-9-1-15,-5-8-1 16,-3-9 2-16,-1-9 1 15,-3-12 2-15,-2-8 8 0,-1-3 8 16,-2-21-4-16,-2-7-8 16,0-14-7-16,-1-10-1 15,-4-14 0-15,-2-7-1 16,0-15 0-16,-7-16 1 16,-1-13-2-16,-4-10 3 15,-3-7-2-15,-1-6-1 0,-1 6 3 16,4 8-3-16,-2 9 1 15,1 11 1-15,5 5-2 16,-2 8 1-16,2 3 1 16,2 2-2-16,1 0 2 15,2 5-1-15,1-1-1 0,1 5 2 16,2-2-1-16,0 6-1 16,0 4 2-16,2 5-1 15,9 9-1-15,1 6 2 16,8 5-2-16,5 5 0 15,10 3 0-15,8 3 0 16,9 3-1-16,7 3 2 0,8 3-1 16,11 3 2-16,10 4-1 15,7 4-1-15,15 2 1 16,9 2 0-16,10 3 1 16,12 2 0-16,10 0-2 0,15 2 0 15,4 0 2-15,13 0 0 16,15-2-2-16,8 0 2 15,16 2-2-15,7-2 2 16,15 0 0-16,13 4-2 16,9-1 1-16,9 1 2 15,10 2-5-15,10 3 6 0,6 0-6 16,6-3 6-16,8 3-1 16,3 6-4-16,-4-1 1 15,1 1 1-15,-4-5 1 16,-6 3 0-16,-3-4-1 15,-15-1 0-15,-6 1 3 16,-12-4 8-16,-12-3-4 0,-17-4-4 16,-16 2 1-16,-20-2-4 15,-21 3 0-15,-29 2-11 16,-26-1-30-16,-31-4-66 0,-32 0-280 16</inkml:trace>
  <inkml:trace contextRef="#ctx0" brushRef="#br0" timeOffset="32983.8854">12847 8459 258 0,'-6'-22'301'16,"-1"-3"-238"-16,1 0 13 16,0 7-4-16,1 2-13 15,3 5-25-15,-1 6-6 0,3 3-9 16,0 2-11-16,0 11-10 15,0 12-10-15,3 11 8 16,1 10 4-16,-1 8 3 16,-1 5-5-16,-2-2 4 15,0 1 1-15,0-3-3 0,0-6-5 16,0-4-29-16,0-10-24 16,0-2-88-16,-4-12-94 15</inkml:trace>
  <inkml:trace contextRef="#ctx0" brushRef="#br0" timeOffset="33296.3664">12389 9043 637 0,'-25'7'21'15,"4"-3"14"-15,8-1 17 16,10 1 4-16,3-2-20 16,25-2-27-16,16 0 9 0,20-3 7 15,22-5-5-15,15-2-9 16,19-1-7-16,7-2-1 16,5 2-2-16,5 3-1 15,-7-1 2-15,-6 1 1 16,-11 1-12-16,-7 4-7 0,-15-2-18 15,-16 3-27-15,-18 2-55 16,-20-2-76-16</inkml:trace>
  <inkml:trace contextRef="#ctx0" brushRef="#br0" timeOffset="34015.0626">12438 9576 326 0,'0'-14'335'0,"0"2"-291"16,0 5 8-16,0 7-25 0,0 3-6 16,0 17-29-16,0 8 7 15,0 8 8-15,0 12-1 16,0 4 6-16,0 1-3 15,-3 1-6-15,-1-8 0 16,-2-5 0-16,3-12-2 16,-1-13 2-16,2-11-1 0,1-5 1 15,1-12 13-15,0-15-4 16,3-11-10-16,4-6 1 16,1-4 4-16,1-4 7 15,-2 2-1-15,4 2-8 0,-4 8-3 16,0 8 0-16,-2 11-4 15,2 10 2-15,-1 11-2 16,0 2-4-16,2 17-1 16,3 12 3-16,2 6 3 15,1 5 2-15,4 2-3 16,2 3 2-16,-1-8 2 16,2-4-2-16,0-8 1 0,-1-7-1 15,0-9 2-15,-5-11-3 16,5-2 4-16,-6-18 0 15,-1-8 4-15,-4-6 4 16,-2-9 1-16,-7-3 1 16,0-8-2-16,-5 2-1 0,-6 1 0 15,-3 9-5-15,0 5-3 16,0 12 1-16,4 15-7 16,1 10 1-16,4 7-26 15,3 15-23-15,2 10-13 0,0 3-76 16,9 1-169-16</inkml:trace>
  <inkml:trace contextRef="#ctx0" brushRef="#br0" timeOffset="34218.1729">13009 9769 802 0,'-4'0'15'16,"-1"-7"39"-16,2 2-13 15,3-1-7-15,0 3-18 16,12-3-12-16,6 1-5 0,8 1 1 16,1-1 0-16,0 3-30 15,-1 2-12-15,-3 0-43 16,-3-1-87-16,-4-2-162 16</inkml:trace>
  <inkml:trace contextRef="#ctx0" brushRef="#br0" timeOffset="34515.0255">13318 9501 694 0,'11'-13'35'0,"5"0"31"16,0 4-21-16,3 6 0 0,3 3-25 16,0 0-17-16,-6 12 1 15,-5 9-2-15,-6 5-1 16,-5 5 0-16,-1 6-3 15,-14 1 6-15,-3 1-3 16,-3-3-1-16,0-4 2 0,6-4-1 16,4-4-1-16,2-6 3 15,9-8 4-15,0-4 1 16,18-6 3-16,13-8 15 16,10-10-9-16,9-4-11 0,8-3-6 15,3-2-6-15,2 0-50 16,-7 0-81-16</inkml:trace>
  <inkml:trace contextRef="#ctx0" brushRef="#br0" timeOffset="37124.2012">14843 8172 471 0,'0'-15'24'0,"0"0"50"16,0 3 2-16,0-3-7 15,-2 7-12-15,-2 2-7 0,3 3-10 16,1 3-16-16,-2 3-13 16,-1 15-16-16,-5 16 2 15,1 20 6-15,-2 21 5 16,-6 24 3-16,-2 23 4 15,-2 15-3-15,2 11-7 16,0 6-3-16,5-3-1 0,9-8 0 16,3-13 1-16,10-16 1 15,14-18-4-15,10-14 4 16,8-21-2-16,14-17-7 16,7-15-27-16,7-18-39 15,6-11-154-15</inkml:trace>
  <inkml:trace contextRef="#ctx0" brushRef="#br0" timeOffset="38530.3396">15703 8775 111 0,'-4'-19'366'16,"-1"-4"-315"-16,-1 1 44 15,3 6-14-15,1 0-21 16,0 7-22-16,0 8-14 15,2 1-13-15,0 5-11 0,-1 16-12 16,1 8 8-16,-2 10 4 16,2 8 4-16,-2 4-4 15,2 1 0-15,0-5 3 16,0-8-2-16,4-7 0 16,3-9 0-16,2-10-3 15,0-8 1-15,3-5 0 16,1-5 4-16,1-12 4 0,1-4-2 15,-1-4-3-15,-4 2 2 16,0 2-3-16,-5 4-1 16,-3 6 1-16,0 4-1 15,-1 7-1-15,-1 0-6 0,0 13-7 16,2 3 11-16,0 7 3 16,3 2 0-16,1 0 0 15,3-2 0-15,1-5 0 16,2-5 0-16,4-8 0 15,0-5 0-15,3 0 1 16,1-16 4-16,-2-4-2 0,2-5 2 16,-7-5-3-16,-1 0 6 15,-5-3 10-15,-5 1-1 16,-2-1-2-16,-2 3-8 16,-8 3-6-16,-3 5-2 15,-1 9-1-15,0 8-5 0,1 5-29 16,2 13-22-16,1 10-64 15,4 6-68-15</inkml:trace>
  <inkml:trace contextRef="#ctx0" brushRef="#br0" timeOffset="38905.3199">16168 9189 609 0,'-2'0'31'16,"-10"0"37"-16,2 0-34 16,-2 0-11-16,1 10-7 15,0 4-12-15,3 2 0 16,-1 3 0-16,1 4-2 0,3 4 0 16,3 0-1-16,2-1-2 15,0-2 2-15,7-6-6 16,6-6-8-16,3-3 6 15,2-9 3-15,1-3 6 16,3-14 7-16,-2-2-4 16,-2-8 4-16,-5-5-1 15,-6 0 2-15,-6-2 1 0,-1-2-1 16,-10 6-4-16,-7 3-1 16,-6 8-6-16,-2 10-8 15,-3 9 8-15,-1 2-6 16,0 14-21-16,7 0-29 15,5-4-67-15,5-3-163 0</inkml:trace>
  <inkml:trace contextRef="#ctx0" brushRef="#br0" timeOffset="39389.6677">15839 8203 636 0,'0'-14'13'15,"0"1"25"-15,-5 8 1 16,-6 5-8-16,-2 3-21 15,-2 15-10-15,-6 5-2 0,1 8 2 16,-4 5 3-16,4-1-2 16,2-3 0-16,4-7 1 15,3-5-1-15,3-10-1 16,6-10 2-16,2 0 7 0,0-17 2 16,2-5-8-16,6-6-1 15,3-6 2-15,-1 0 0 16,3 1-2-16,-1 5 3 15,3 6 2-15,-3 3-1 16,-3 6-1-16,1 9-1 0,-2 4-2 16,1 0-2-1,3 7-8-15,1 10 6 0,2 6 2 16,1 4 0-16,2 6 2 16,1 0-2-16,-2 6 1 15,-1 1 2-15,0-1-29 16,2-3-50-16,-2-4-109 0</inkml:trace>
  <inkml:trace contextRef="#ctx0" brushRef="#br0" timeOffset="39702.1782">16414 8931 625 0,'-4'0'55'0,"3"0"7"16,1-4-29-16,7 2-16 0,8 1-15 15,5-3-2-15,9 2 2 16,3-1 0-16,4-1-1 16,-2 0 0-16,-2 1-67 15,-4-1-58-15,-12-1-129 0</inkml:trace>
  <inkml:trace contextRef="#ctx0" brushRef="#br0" timeOffset="39889.6291">16563 8729 697 0,'-7'-9'57'16,"-1"4"0"-16,6 5-36 15,2 4-5-15,0 12-17 16,0 9-2-16,-1 5 3 16,8 7 1-16,-1 6 1 15,1 2-19-15,2 0-56 16,-3-8-115-16</inkml:trace>
  <inkml:trace contextRef="#ctx0" brushRef="#br0" timeOffset="40373.9755">16936 8719 627 0,'0'-9'26'0,"0"5"67"16,-1 4-54-16,-4 9-24 15,-3 7-11-15,2 6-1 0,3 4 1 16,-1 3 1-16,4 0 1 16,0-5-6-16,0 2 1 15,7-9 1-15,5-4-2 16,-4-6-7-16,6-2-5 16,-2-5 12-16,0 0 3 15,-2-5-5-15,2-8 0 0,-5-1 4 16,0-2-1-16,1 2 1 15,-7 1 1-15,1 6 5 16,-2 3-3-16,0 4-4 16,0 0-9-16,0 11 2 0,0 2 6 15,0 2-1-15,2 2 3 16,5-5-2-16,2-3-1 16,4-4 1-16,1-5 1 15,4 0 2-15,-1-7 3 16,2-9 0-16,-4-5 3 15,2-4-2-15,-7-4 6 0,-2-3 5 16,-8 2 1-16,0 0-2 16,0 8-7-16,-2 4-10 15,-5 8-3-15,-2 10 0 16,0 0-13-16,3 16-37 16,1 10-8-16,0 3-74 15,3 3-69-15</inkml:trace>
  <inkml:trace contextRef="#ctx0" brushRef="#br0" timeOffset="40545.8256">17279 9057 469 0,'0'13'145'16,"0"-1"-119"-16,-1 8 42 16,-5 5-12-16,-1 5-19 15,-1 7-22-15,3 1-12 16,-2 2 3-16,-1-5-9 0,-2-3-45 15,0-11-74-15,-3-15-31 16,4-6-280-16</inkml:trace>
  <inkml:trace contextRef="#ctx0" brushRef="#br0" timeOffset="40983.2826">17053 8128 602 0,'0'-18'12'0,"0"4"25"15,0 7 10-15,0 7-11 16,0 0-23-16,0 18-32 16,-11 8 17-16,-5 12 2 15,-4 6 5-15,-3 6 2 16,0 0-5-16,-2-5 2 0,6-8 0 15,5-8-4-15,9-15 2 16,5-10-1-16,0-6 10 16,9-18 38-16,7-8-32 15,5-8-12-15,5-5 4 16,-3-2-4-16,1 4-3 16,-7 1 2-16,0 8-4 0,-7 7 2 15,-4 7 3-15,-1 5 3 16,-3 8-2-16,-1 3-3 15,4 0-9-15,2 3-5 16,1 10 9-16,5 8 0 0,5 6 2 16,2 7 2-16,1 5-5 15,1 6 6-15,-6 5-3 16,2-2 0-16,-5-2-29 16,-6-7-107-16,-5-15-409 15</inkml:trace>
  <inkml:trace contextRef="#ctx0" brushRef="#br0" timeOffset="41842.6002">17739 8688 702 0,'-10'-16'41'15,"3"2"-10"-15,4-2 3 16,3 7-22-16,3 2-5 16,11 3-12-16,3 4 0 0,0 0 5 15,3 9-2-15,-3 7 1 16,-5 7 0-16,-6 8-1 16,-4 3 0-16,-2 3 2 15,-5-3-2-15,-8-3-7 16,1-7 5-16,1-6 2 15,3-7 3-15,5-8 1 0,3-3-1 16,0-6 22-16,9-14-14 16,4-7-5-16,4-3 6 15,0-10 4-15,-2-1 1 16,0 2 1-16,-3 2-4 16,0 6-1-16,-7 8-4 0,-3 7-2 15,-1 9 3-15,-1 7-1 16,0 3-9-16,0 21-5 15,0 8 5-15,0 10 1 16,7 12 2-16,7-2-2 16,5 3 0-16,3-5 3 0,5-7-14 15,-2-9-37-15,-1-9-40 16,-4-9-90-16,-5-12-218 16</inkml:trace>
  <inkml:trace contextRef="#ctx0" brushRef="#br0" timeOffset="42451.9409">15377 8322 511 0,'-5'-19'76'0,"-2"3"-49"16,-1 5 27-16,-2 7 4 15,3 4-27-15,-5 11-23 16,-3 21-9-16,-1 13 1 16,0 22 8-16,-2 21 6 15,-2 19 1-15,5 20-3 16,3 11-9-16,5 6 0 0,7-7-1 15,7-9 0-15,15-14 0 16,15-23-4-16,16-17-18 16,15-21-15-16,10-19-63 15,18-21-112-15</inkml:trace>
  <inkml:trace contextRef="#ctx0" brushRef="#br0" timeOffset="42920.6896">18053 8233 584 0,'0'-3'12'16,"2"1"-16"-16,18 2 6 15,9 11 6-15,12 15 5 0,9 13 10 16,8 13-4-16,1 14-8 16,2 16 0-16,-11 13-1 15,-8 12-6-15,-18 11 3 16,-16 7-8-16,-8 1 3 16,-25-5 3-16,-11-10-3 15,-9-13 1-15,-5-20-1 0,-1-18-3 16,1-20 2-16,7-16 3 15,6-18-5-15,10-7-42 16,10-28-41-16,17-11-271 16</inkml:trace>
  <inkml:trace contextRef="#ctx0" brushRef="#br0" timeOffset="43170.6215">18874 8938 340 0,'-15'0'371'0,"8"0"-327"16,7-6 26-16,0 1-19 15,17-2-21-15,10 0-27 0,10-2-5 16,8 2 3-16,6 0 2 15,4 4-8-15,-5-3-66 16,-3 0-99-16,-8-2-318 16</inkml:trace>
  <inkml:trace contextRef="#ctx0" brushRef="#br0" timeOffset="44405.054">19748 8451 627 0,'-12'-14'38'0,"1"1"11"16,0 1 21-16,4 4-31 15,4 3-19-15,-1 3-5 16,3 2-8-16,1 6-10 16,0 10-6-16,3 2 6 15,7 3 4-15,1 2-2 0,4-3 1 16,0-4-1-16,2-4 2 16,-1-3-2-16,-1-7 2 15,-2-2-1-15,-1 0 4 16,-2-11 3-16,-1-3-2 15,-1-4-2-15,-3-2 2 0,-1 1-6 16,1 1 4-16,-3 4 6 16,-2 3-3-16,1 8-4 15,5 3-3-15,0 9-7 16,2 12-1-16,3 13 7 16,2 11 1-16,-1 10 0 0,-3 9 1 15,1 0-2-15,-7 1 3 16,-3-9 1-16,0-4-2 15,-3-11 0-15,-11-7 0 16,-1-11 1-16,-5-6 1 16,-4-9 1-16,2-8 7 0,-4 0 5 15,4-12 0-15,0-11-4 16,5-4-3-16,6-4-6 16,5 1-1-16,6 0-7 15,0 5-19-15,19 7-22 16,4 4-58-16,3 7-69 15,5 3-156-15</inkml:trace>
  <inkml:trace contextRef="#ctx0" brushRef="#br0" timeOffset="45295.6083">17839 9227 602 0,'0'4'41'0,"0"-3"-13"16,4 5-23-16,2 2-6 16,-1 3 4-16,2 4 0 0,-2 1-1 15,-1 0 0-15,-2-2 0 16,-2-1 0-16,0-4 9 16,0-3 8-16,0-4 7 15,-4-2 12-15,2-5 1 16,2-12-16-16,0-2-13 0,4-4-7 15,6-4-1-15,3 2 0 16,4-1-3-16,1 2 1 16,0 6 2-16,-1 4-4 15,0 7 3-15,-3 4-2 16,1 3-1-16,-3 14 1 0,1 6-2 16,-3 6 4-16,1 3-1 15,-1-1 0-15,-5 3 2 16,-2-5 0-16,1-1-3 15,1-7-19-15,0-6-37 16,3-10-108-16,4-2-426 16</inkml:trace>
  <inkml:trace contextRef="#ctx0" brushRef="#br0" timeOffset="46733.0623">19931 9143 689 0,'0'-19'44'0,"0"-1"-28"16,2 2 19-16,8 2-23 15,0 6-6-15,2 4-4 16,2 4-1-16,-1 2-3 16,4 4 0-16,-1 8 1 15,-1 8-1-15,-3 3 3 0,-3 2-3 16,-3 2 2-16,-5-1 0 15,-1-2-7-15,0-5 2 16,-1-5 3-16,-5-6 1 16,-1-6 3-16,5-2 3 15,-2-6 6-15,4-13 4 16,0-6-7-16,0-6 0 16,11 1-2-16,2-2-3 0,-1 5-3 15,1 5 2-15,-1 7-4 16,-1 8-2-16,0 7 3 15,1 1-4-15,1 19 1 0,0 3 3 16,-1 5-1-16,1 7 4 16,-2 4-2-16,-1-2 0 15,0-5 4-15,-3-3-14 16,3-11-69-16,0-11-51 16,-3-7-22-16</inkml:trace>
  <inkml:trace contextRef="#ctx0" brushRef="#br0" timeOffset="47045.5629">20203 8207 606 0,'2'-8'11'16,"19"5"11"-16,15 3-6 15,9 12 8-15,9 19 4 0,3 17-4 16,3 16-6-16,-8 18 0 16,-15 16-8-16,-9 11-2 15,-20 4-8-15,-8 8 3 16,-18 0 1-16,-13 2-3 16,-8-5 1-16,-7-4 1 15,-1-11-1-15,4-16 1 0,3-20-2 16,6-23-8-16,7-19-3 15,9-23-16-15,8-11-41 16,4-30-127-16</inkml:trace>
  <inkml:trace contextRef="#ctx0" brushRef="#br0" timeOffset="47404.9016">20761 7908 639 0,'4'-10'15'16,"-1"-5"25"-16,1 14-7 16,0 1-1-16,-2 10-32 15,1 5 3-15,-1 8 6 0,-2 7 5 16,0 6 2-16,-2 3-4 15,-11 0-2-15,-4-3-5 16,-5-4-1-16,2-3 0 16,4-8-2-16,1-5 0 15,8-7 4-15,7-7 1 0,10-2 5 16,18-7 17-16,12-8-5 16,10 0-14-16,17-5-8 15,3 4-1-15,3 3-1 16,-5 6-14-16,-7 3-59 0,-9 4-106 15</inkml:trace>
  <inkml:trace contextRef="#ctx0" brushRef="#br0" timeOffset="48436.0623">14315 8611 459 0,'9'-7'36'16,"1"0"2"-16,1 2 13 0,-2 1 3 16,-2 3-7-16,-5-1-11 15,-2 0-6-15,0 2-9 16,0 0-6-16,-12 0-2 16,-10 0-5-16,-7 7-4 0,-8 0-3 15,-8 6 1-15,-6 1-3 16,1 2 2-16,2 0 1 15,2-2-2-15,12 1 1 16,6-3-2-16,14-3 0 16,9 0 0-16,5-4-5 15,8-1-2-15,16 1 6 16,6 1 4-16,8-3-1 0,5 2 1 16,4 1-1-16,-1 1 0 15,-2 2-2-15,-10 3 0 16,-6 6 2-16,-12 4-3 15,-13 4-1-15,-3 5 2 16,-19 6 2-16,-6 2 0 0,-9-1 2 16,-3 5-2-16,-5-4 1 15,2-2-1-15,8-6 1 16,5-6 1-16,7-6 4 16,8-5-1-16,12-6-4 15,1-6-2-15,25-2-2 0,13-4 10 16,17-8-2-16,8-3-1 15,12-3-2-15,3 4-9 16,-5 2-29-16,-11 1-81 16,-15 5-187-16</inkml:trace>
  <inkml:trace contextRef="#ctx0" brushRef="#br0" timeOffset="49045.3926">13989 9708 624 0,'0'-8'69'0,"0"0"-36"16,0 5 26-16,0-1-31 15,4 4-13-15,-1 0-17 0,5 7-4 16,1 6 5-16,0 4 3 16,0 5-2-16,-3 1 0 15,-3 0 4-15,-3-1-4 16,0-2 1-16,0-7 0 16,-5-1 2-16,-3-9 1 0,3-3-1 15,-1 0 4-15,5-16 0 16,1-4-6-16,0-7 5 15,3-1-4-15,6-2-1 16,1 3 1-16,2 5 1 0,1 7-2 16,-4 3-4-16,-1 7 4 15,4 5 1-15,0 0-4 16,0 13-2-16,5 5 3 16,-3 5 1-16,2 5 1 15,0 5-1-15,-3-3 0 16,1 0 1-16,-3-3-9 15,0-5-30-15,-3-12-24 0,-1-8-30 16,3-2-12-16,-3-18-69 16</inkml:trace>
  <inkml:trace contextRef="#ctx0" brushRef="#br0" timeOffset="49248.5009">14234 9508 654 0,'-7'0'42'0,"3"0"18"16,4 0-26-16,4-1-7 15,10-3-17-15,6-3-6 16,2 4-2-16,1-1 1 16,-2 3-2-16,1 1-8 15,-8 1-40-15,-5 10-61 0,-7 3-51 16</inkml:trace>
  <inkml:trace contextRef="#ctx0" brushRef="#br0" timeOffset="49420.3724">14273 9663 522 0,'0'0'177'0,"4"-1"-123"0,9-8-3 16,5 2-34-16,5-2-2 15,4 0-14-15,0 2 0 16,0 4-1-16,-5-2-15 15,-7 4-57-15,-2-1-59 16,-4 0-58-16,-5-3-238 0</inkml:trace>
  <inkml:trace contextRef="#ctx0" brushRef="#br0" timeOffset="49576.6016">14488 9505 363 0,'3'-12'201'15,"-3"2"-115"-15,0 5 25 0,0 3-54 16,2 2-33-16,0 12-29 15,3 13 0-15,2 5 4 16,1 7 2-16,0 5 0 16,-2 8 0-16,-1-1 0 15,-5-8-76-15,0-11-156 16</inkml:trace>
  <inkml:trace contextRef="#ctx0" brushRef="#br0" timeOffset="50357.7964">14016 8185 607 0,'0'-14'53'0,"0"7"7"16,-1 0 8-16,1 7-31 0,0 0-18 15,0 10-24-15,3 15-1 16,2 9 5-16,3 11 0 15,-4 3 3-15,-1-2-1 16,-3-3 1-16,0-9-2 16,0-9 0-16,0-15 2 15,-5-8 0-15,-3-2 4 0,3-20 3 16,0-8-3-16,1-7-7 16,1-7 5-16,3-4-2 15,0 2-2-15,0 2 4 16,0 6-1-16,0 8-3 0,0 6 0 15,0 12-1-15,2 6 1 16,-1 4-4-16,4 4-6 16,2 12 7-16,5 9 1 15,2 5 0-15,2 5 3 16,2 0-1-16,2-1 0 16,7 0 0-16,-3-7-1 0,0-10 1 15,1-2 2-15,2-13 0 16,-1-2 7-16,-1-15 6 15,0-8 2-15,-6-9-2 16,0-7-2-16,-11-4-4 16,-4-2 2-16,-4-1-5 0,-7 1-3 15,-11 6-1-15,-5 9-3 16,-4 8 0-16,-4 12-15 16,-4 5-66-16,-4 1-244 15</inkml:trace>
  <inkml:trace contextRef="#ctx0" brushRef="#br0" timeOffset="54170.2312">21214 9955 579 0,'0'1'22'16,"-7"-1"-7"-16,5 0 35 16,-1 0 19-16,2 0-18 15,1 0-8-15,0 0-4 16,0 0-7-16,0 0-16 0,6-1-8 16,8-10-5-16,8-4 1 15,10-6-3-15,9-7 2 16,6-5-2-16,5-1-6 15,0 1-19-15,-5 3-38 16,-11 2-61-16,-15 11-163 0</inkml:trace>
  <inkml:trace contextRef="#ctx0" brushRef="#br0" timeOffset="54326.4913">21314 10037 684 0,'-12'16'111'16,"9"-16"-88"-16,3 0-9 15,22-13 1-15,12-14 27 16,12-7-26-16,11-8-12 16,6-6 1-16,5-2-9 15,-3 0-65-15,-6 0-128 0</inkml:trace>
  <inkml:trace contextRef="#ctx0" brushRef="#br0" timeOffset="73028.514">23045 11128 613 0,'-3'-10'81'0,"1"3"-11"16,-2 1-30-16,4 6-5 15,0 0-19-15,2 6-19 0,5 11-8 16,3 12 12-16,0 7 7 16,-3 8-2-16,-2 6-3 15,-3 2-1-15,-4-4-1 16,2-4 1-16,0-8 1 16,0-9-3-16,-3-11 1 0,3-9 1 15,0-5 0-15,0-2 2 16,10-5-2-16,3-4-2 15,8-4 0-15,3 1 0 16,1-3-3-16,6 3 0 16,1-2 1-16,-1-3 0 0,-3 0 1 15,-1-3 1-15,-3-1 1 16,-8-1 0-16,-1-3 1 16,-5 4 0-16,-7-2 1 15,-1 1-2-15,-2 1 5 16,0 7 6-16,-2-1 5 15,-5 8-2-15,4 2-6 0,-2 5-2 16,1 0-3-16,3 4-4 16,1 8-1-16,0 9 1 15,0 8 0-15,7 7-1 16,5 3 1-16,1 6 0 16,2 2 1-16,0-4 0 0,1 2-1 15,-3-9-18-15,-1-6-20 16,-1-9-13-16,-2-8-67 15,-3-11-156-15</inkml:trace>
  <inkml:trace contextRef="#ctx0" brushRef="#br0" timeOffset="73215.9984">23657 11342 835 0,'-6'-1'52'15,"-1"-5"-4"-15,5 2-26 16,0 3-16-16,2-1-3 16,0 0-8-16,0 1-41 15,7-1-30-15,0-4-111 16,-5-4-431-16</inkml:trace>
  <inkml:trace contextRef="#ctx0" brushRef="#br0" timeOffset="73762.8902">23868 10900 628 0,'-2'5'117'16,"-13"-5"-75"-16,15-3 16 15,0-12-40-15,17-1-13 16,8-6-5-16,9-3-1 0,2-6 1 16,5 0 5-16,-1-1-5 15,-8 6 1-15,-8 2 1 16,-10 8-1-16,-9 2 1 15,-5 11 2-15,-7 3-4 0,-17 5 3 16,-6 17-1-16,-8 4-3 16,-4 10 3-16,-2 4-2 15,5 2 1-15,5-2 1 16,12-4 0-16,8-7 1 16,12-4-3-16,2-7-3 15,16-6 3-15,8-1-1 16,10-7 0-16,3 1 2 0,1-2 1 15,2 1-2-15,-6 3 1 16,-5 2 1-16,-10 4-2 16,-3 6 4-16,-12 4-1 15,-4 4 0-15,-4 1-1 0,-14 1-1 16,-3 0 2-16,-8-2 1 16,0-4-8-16,-1-2-22 15,1-1-29-15,-1-6-68 16,3-5-187-16</inkml:trace>
  <inkml:trace contextRef="#ctx0" brushRef="#br0" timeOffset="74122.2319">23266 12166 652 0,'-14'14'99'0,"0"-6"-35"0,4-3 2 16,7-1-28-16,3-4-7 15,7-4-11-15,18-10 1 16,11-13-4-16,20-10-2 0,13-10-15 15,16-10 0-15,10-10 0 16,12-5 0-16,9-4 0 16,2-3 0-16,1 4 0 15,-9 2 0-15,-12 11-7 16,-16 10-16-16,-24 12-9 0,-18 14 2 16,-22 12-6-16,-18 14-19 15,-13 5-38-15,-21 16-154 16</inkml:trace>
  <inkml:trace contextRef="#ctx0" brushRef="#br0" timeOffset="74403.4561">23362 12320 628 0,'-24'24'90'15,"16"-14"-53"-15,8-10 20 16,32-20-24-16,21-17 32 16,23-19-40-16,19-13-15 15,16-13-5-15,15-8 2 16,5 0-6-16,0-3 1 0,-4 5-3 16,-6 6 2-16,-15 7-2 15,-17 13-10-15,-16 12-4 16,-24 16-13-16,-16 13-27 15,-17 8-76-15,-16 12-106 16</inkml:trace>
  <inkml:trace contextRef="#ctx0" brushRef="#br0" timeOffset="81199.9944">16017 14180 622 0,'-5'0'66'15,"0"-7"7"-15,5 0-27 16,0-2-9-16,1-3-25 0,13-1-9 16,6-1-1-16,7 1 0 15,6 4 1-15,1 4-3 16,0 5 1-16,-4 5 0 15,1 15 1-15,-8 10-4 16,-5 8 4-16,-9 7-2 16,-3 1 3-16,-6 2-1 0,0-2-1 15,0-8 1-15,-7-8 6 16,0-9 4-16,2-8 2 16,2-11 4-16,1-4 3 15,2-19 2-15,0-10-16 16,0-13-5-16,0-8 1 0,5-7-3 15,2-4 1-15,-1 1 2 16,0 5-3-16,-3 4-2 16,-3 8 4-16,2 9-2 15,-2 10 0-15,0 7 3 16,0 9 0-16,0 5 6 16,0 5-2-16,0 0-7 0,0 5-4 15,8 11-3-15,2 9 5 16,4 4 2-16,4 6 0 15,2 3 0-15,1-1 1 16,1-5-1-16,-1-5 1 0,4-4-31 16,1-10-27-16,-6-12-32 15,1-1-225-15</inkml:trace>
  <inkml:trace contextRef="#ctx0" brushRef="#br0" timeOffset="83559.2318">16642 13758 627 0,'-7'5'48'15,"1"-3"12"-15,6-2 0 16,0-4-18-16,14-9-33 0,5-5-9 15,4-3 3-15,4 0 1 16,2-1-26-16,-3 6-35 16,-2 9-70-16,-6 7-104 15</inkml:trace>
  <inkml:trace contextRef="#ctx0" brushRef="#br0" timeOffset="83699.8106">16809 13884 323 0,'0'0'429'15,"0"-2"-369"-15,7-15-20 16,7-8-21-16,10-8 2 16,3-1-16-16,7-3-5 0,0-2-43 15,-2-2-134-15,-5 1-487 16</inkml:trace>
  <inkml:trace contextRef="#ctx0" brushRef="#br0" timeOffset="85371.9289">17315 12827 701 0,'0'0'58'16,"0"-10"-18"-16,11-7-18 0,7-5 16 16,5-5-19-16,5-1-17 15,2-1 1-15,-3 2-2 16,-3 4-1-16,-3 7-17 15,-11 7-25-15,-4 6-53 16,-6 3-21-16,-2 5 30 0,-14 9 4 16,-4 6 29-16,-1 2 50 15,-1-1 12-15,-3-2 50 16,7 1 8-16,0-4 10 16,4-3-23-16,3 1-4 15,4 0-13-15,1 2-18 16,5 2-4-16,1 2 0 0,0 1-6 15,0 0-5-15,5 1 1 16,4-2 0-16,0-4 1 16,2 0 1-16,1-7-2 15,1-2-1-15,3-7 4 16,4 0-3-16,2-2 4 0,2-11-2 16,5-2-1-16,0 2-3 15,1 1-1-15,-1 2-1 16,-6 3 0-16,-1 7-1 15,-4 0-1-15,-5 7 0 16,-4 10 0-16,-8 2 3 16,-1 8 1-16,-1 2 0 0,-14 3 2 15,-6 1-3-15,-5 0 0 16,-1-3 2-16,-3-5-5 16,-1-3-16-16,3-12-13 15,2-10-36-15,5-3-89 16,6-24-307-16</inkml:trace>
  <inkml:trace contextRef="#ctx0" brushRef="#br0" timeOffset="85949.9807">17822 12466 695 0,'-8'11'94'16,"-2"-11"-52"-16,10-11 4 16,7-8-25-16,9-6-17 15,6-6-3-15,2 1 2 0,5-4-3 16,-2 4 1-16,-5 3-6 15,-6 7-1-15,-8 6 3 16,-5 8 2-16,-3 6 1 16,-15 2-1-16,-4 14-3 15,-4 6 3-15,-1 5 3 0,-1 3 1 16,4 2-2-16,2-2 0 16,6 0-1-16,1-2 2 15,5-4 1-15,4-2-2 16,3-4 2-16,0-6-2 15,7-5 0-15,8-3 2 0,4-4 1 16,4 0 2-16,6-4 1 16,2-3-5-16,-1-2 0 15,1 2 2-15,-6 4-1 16,-2 3 3-16,-5 0 0 16,-6 3-2-16,-2 11 2 15,-7 6-3-15,-3 1 0 0,-5 4 1 16,-10 4-1-16,-4-1-1 15,-6-1 2-15,-1-2-2 16,1-4-1-16,3-5-7 16,3-6-35-16,2-10-28 0,9 0-77 15,1-11-369-15</inkml:trace>
  <inkml:trace contextRef="#ctx0" brushRef="#br0" timeOffset="86512.4747">17854 13511 425 0,'-5'4'149'16,"1"-4"-96"-16,2 0 33 15,2 0-13-15,0 0-9 16,0-9-22-16,8-4-13 16,7-8-6-16,11-5-5 0,6-11 0 15,11-4-7-15,7-15-3 16,10-6-4-16,3-5-3 16,-1 2 1-16,1 0-2 15,-9 8-16-15,-8 11-25 16,-15 13-22-16,-14 17-66 0,-17 15-113 15</inkml:trace>
  <inkml:trace contextRef="#ctx0" brushRef="#br0" timeOffset="86715.5693">17965 13512 579 0,'-14'18'133'16,"7"-10"-71"-16,7-8-7 15,18-14-9-15,17-17 3 16,11-12-29-16,15-17-11 0,10-8-5 16,9-7-2-16,-4 2-1 15,0 0 0-15,-8 7-28 16,-12 9-54-16,-13 7-118 16</inkml:trace>
  <inkml:trace contextRef="#ctx0" brushRef="#br0" timeOffset="96699.4532">18980 14997 269 0,'-2'-7'170'15,"-2"0"-80"-15,-1 0 3 16,0 0-13-16,2-4-4 16,-4 4-26-16,4 0-8 0,-1 1-9 15,-1-1-11-15,3 3-8 16,-1 3 1-16,1-1-2 16,2 2-4-16,0 0-5 15,0 0-5-15,0 7-4 16,7 6 2-16,4 1 2 15,5 2 1-15,6 0 0 0,5-2 2 16,4-2-1-16,4-2-1 16,-2-5 0-16,1-5 1 15,-6 0-1-15,0-2 1 16,-11-8 0-16,-2-3 0 16,-5-1 1-16,-5-2 0 0,-5-1 1 15,0 0-2-15,-1-1 4 16,-11 0 2-16,-3 2 11 15,-1 2-10-15,1 3-8 16,1 2 0-16,3 4 0 16,6 1 0-16,1 4 0 15,4 1 0-15,0 15 0 0,12 3 0 16,3 11 0-16,5 9 0 16,1 7 0-16,6 4 0 15,-2 8 0-15,-1-3 0 16,0 2 0-16,-10-5 0 0,-2-6 0 15,-4-3 0-15,-7-11 0 16,-1-8 0-16,0-8 0 16,-7-13-37-16,-6-3-27 15,-1-12-39-15,-4-11-155 16</inkml:trace>
  <inkml:trace contextRef="#ctx0" brushRef="#br0" timeOffset="96886.9182">19453 14994 742 0,'6'-6'66'15,"3"-3"-26"-15,4-1 4 16,3-5-12-16,2 1-22 16,3-4-8-16,5 0-1 15,-3 2-16-15,-1 2-31 0,-3 4-42 16,-4 4-134-16</inkml:trace>
  <inkml:trace contextRef="#ctx0" brushRef="#br0" timeOffset="97027.5189">19589 15063 562 0,'-9'16'218'0,"5"-7"-182"16,4-9 17-16,6 0-39 15,11-12-4-15,7-8-4 16,6-3-8-16,2-9-54 15,2-4-125-15,0-9-321 16</inkml:trace>
  <inkml:trace contextRef="#ctx0" brushRef="#br0" timeOffset="97480.6116">20211 14519 691 0,'-8'4'70'0,"1"-2"-4"16,3-2-31-16,4-4 6 16,11-12-27-16,16-11-7 15,9-5-2-15,5-7-3 16,9-4 1-16,1 0-2 16,-5 8-4-16,-2 8-5 15,-10 11 3-15,-7 12 5 0,-10 8-1 16,-10 21-4-16,-3 10 6 15,-4 10 6-15,0 5 5 16,0 5 3-16,-2 2-6 16,2-5-4-16,0-7-2 15,0-4-3-15,6-13 0 0,3-7 2 16,1-10-2-16,2-11-35 16,0-1-49-16,0-23-130 15</inkml:trace>
  <inkml:trace contextRef="#ctx0" brushRef="#br0" timeOffset="97636.8627">20793 14405 773 0,'-1'0'115'16,"-6"0"-43"-16,3 2-42 16,1-2-22-16,3 0-2 0,0 0-6 15,0 0-26-15,0-6-60 16,0-6-138-16</inkml:trace>
  <inkml:trace contextRef="#ctx0" brushRef="#br0" timeOffset="98168.0607">21148 13932 703 0,'-7'-5'94'15,"2"1"-25"-15,2 4-23 16,3 0-22-16,0 13-16 0,0 4-9 16,0 9 1-16,7 6 3 15,1 4-1-15,2 3-2 16,0-2 2-16,2 6-7 15,0-9-42-15,-2-5-59 16,2-14-190-16</inkml:trace>
  <inkml:trace contextRef="#ctx0" brushRef="#br0" timeOffset="98589.9313">21438 13882 616 0,'0'4'62'16,"0"-4"-22"-16,0 0 27 16,7-11-34-16,8-1-7 15,1-6-18-15,2-5-2 16,2-1-5-16,-3 1 2 0,-2 1-3 16,-6 5 0-16,-6 4 3 15,-3 6-3-15,-3 7 2 16,-15 0-4-16,-8 14 2 15,-3 8 11-15,-2 1 11 16,1 2 0-16,1-3-9 0,9-3-2 16,8-3-3-16,12-5-3 15,1-2-12-15,20-4 6 16,10 1 2-16,5-3 3 16,4 1-1-16,2-1-3 15,-6 4 1-15,-7 4 0 16,-4 3-1-16,-13 8 0 0,-9 6 1 15,-3 5 2-15,-15 2 3 16,-10 3-3-16,-2-3 0 16,-4-1-1-16,-1-5 2 15,3-6-21-15,5-9-14 16,7-5-25-16,7-9-49 0,10 0-101 16</inkml:trace>
  <inkml:trace contextRef="#ctx0" brushRef="#br0" timeOffset="98886.7647">21910 13863 669 0,'-7'3'95'0,"7"-3"2"16,0 0-46-16,10-13-15 16,11 0-27-16,6-11-4 15,3 3 1-15,6-1-4 0,-2 2 0 16,-4 5 0-16,-6 2-18 16,-4 6-18-16,-8 2-18 15,-5 3-40-15,-7 0-73 16,0-1-143-16</inkml:trace>
  <inkml:trace contextRef="#ctx0" brushRef="#br0" timeOffset="99871.0589">21950 13540 528 0,'-5'-11'93'0,"1"2"17"15,0 0-29-15,4 6-26 16,0 3-19-16,0 0-20 0,4 7-11 16,7 14-7-16,6 11 5 15,5 11 3-15,4 7-1 16,2 11 0-16,1 5-3 16,3 1 0-16,2-2-3 15,-3-8-58-15,-1-14-102 0,-1-18-387 16</inkml:trace>
  <inkml:trace contextRef="#ctx0" brushRef="#br0" timeOffset="100121.0901">22500 13268 776 0,'-10'8'69'16,"8"0"-54"-16,2 5 14 16,12 4-4-16,5 3 11 0,9 7-18 15,1 4-8-15,1 4-4 16,-1 7-2-16,-6 0-2 16,-1 8-1-16,-7 0-19 15,-5-7-51-15,-3-11-148 0</inkml:trace>
  <inkml:trace contextRef="#ctx0" brushRef="#br0" timeOffset="100277.2898">22821 13446 488 0,'-12'0'315'0,"-7"0"-298"16,1 0 22-16,6 4-32 15,5 2-5-15,5-1-3 16,2-5-50-16,11 0-125 15,5-10-299-15</inkml:trace>
  <inkml:trace contextRef="#ctx0" brushRef="#br0" timeOffset="100683.5272">23207 13058 812 0,'-16'-7'33'16,"-6"6"15"-16,-2 1-28 16,2 5-5-16,-2 9-3 15,2 2-9-15,5 4-2 0,0 3-1 16,7-1 0-16,3 0-1 16,1 2 0-16,6-5 0 15,0 3-11-15,6-8-8 16,4-3-1-16,3-5 3 15,1-6 11-15,0 0 6 0,3-15 2 16,-1-5 4-16,-3-5 1 16,1-4 8-16,-1 1 5 15,-1-1-2-15,-2 3 4 16,0 4-2-16,-5 8-7 16,2 5 0-16,-2 8-5 0,1 2-5 15,0 17-5-15,1 7 2 16,3 13 0-16,2 6 2 15,-4 6 0-15,3 2-4 16,-2-6-44-16,-2-8-63 16,0-14-239-16</inkml:trace>
  <inkml:trace contextRef="#ctx0" brushRef="#br0" timeOffset="101449.0867">23576 12917 314 0,'-3'0'348'0,"1"0"-251"15,2-7-22-15,0-5-45 16,10-4-7-16,7-4-11 0,7-1-7 16,3-3 0-16,5 1-6 15,-5 4 4-15,-3 2-2 16,-9 5-2-16,-6 5 1 16,-7 7-1-16,-2 0-7 15,-19 16 0-15,-10 4 7 16,-3 6 1-16,-6 6 1 0,3-1 1 15,6-5-4-15,8-2 3 16,11-8 2-16,10-6-3 16,4-4-3-16,20-4 3 15,8-2 7-15,8 0-1 0,5-4-1 16,2 0-1-16,-6 3-4 16,-7 1-1-16,-11 5 2 15,-7 15-3-15,-11 5 3 16,-5 5 0-16,-17 6 2 15,-8-2 1-15,-4-1-2 0,-3-4 0 16,3-9 0-16,6-8-1 16,7-12-18-16,9-4-28 15,7-18-34-15,5-9-136 16</inkml:trace>
  <inkml:trace contextRef="#ctx0" brushRef="#br0" timeOffset="101808.4354">24299 12241 652 0,'-19'-12'43'0,"5"3"48"15,6 9-36-15,-2 3-26 16,3 21-10-16,0 13-19 16,5 16 10-16,2 17 4 15,0 14 2-15,7 9-8 0,10 8-2 16,4 1-5-16,6-2 1 15,5-14 1-15,6-19-9 16,5-22-37-16,5-25-32 16,1-20-43-16,2-33-76 15</inkml:trace>
  <inkml:trace contextRef="#ctx0" brushRef="#br0" timeOffset="102245.921">24806 12354 721 0,'-13'1'26'16,"4"-1"25"-16,9 0-10 16,12-12-8-16,10-2-25 0,8-6-6 15,6-2 2-15,3 1 1 16,0-2-5-16,-11 5 1 15,-5 4 0-15,-8 5-11 16,-13 5 6-16,-4 4 2 16,-20 11-4-16,-10 9 4 15,-5 5 2-15,-9 3 0 0,5 1 2 16,0-3 6-16,9-2 5 16,8-6 4-16,13-3-5 15,11-4-8-15,6-7-5 16,18-1 3-16,15-3 11 0,5 0-3 15,7 0-7-15,-1 0-1 16,-5 5 1-16,-9 7-3 16,-9 6 0-16,-15 2 0 15,-9 7 0-15,-3 4 4 16,-17 3-2-16,-6-2 0 16,-5-6 2-16,1-4-16 0,2-11-40 15,4-11-21-15,5-7-135 16</inkml:trace>
  <inkml:trace contextRef="#ctx0" brushRef="#br0" timeOffset="102527.1187">24954 11933 792 0,'0'0'51'16,"5"0"10"-16,17-5-38 15,15-1 2-15,11 6-10 16,9 0-5-16,6 7 0 16,3 15-2-16,-1 10-5 15,-9 13 3-15,-7 9-1 16,-10 8 0-16,-14 14-1 0,-13 4-2 16,-12 4 1-16,0-4-3 15,-16-5 0-15,-9-5 0 16,-3-13 0-16,-11-7-49 15,-5-13-47-15,-7-8-234 16</inkml:trace>
  <inkml:trace contextRef="#ctx0" brushRef="#br0" timeOffset="104230.246">24485 12509 556 0,'-3'0'75'0,"-2"2"21"15,1-2-42-15,3 0-10 16,-1 0-16-16,2 0-11 15,0 0-3-15,0 0-3 16,3-4-8-16,8-5 1 16,3 0-1-16,2-3-1 15,1 1 0-15,-2 2-1 0,-2 0-1 16,-4 4 1-16,-2 5 1 16,-7 0-1-16,0 0 0 15,-12 11 1-15,-1 4-3 16,-6 7 2-16,-5 3 0 0,2 0 1 15,-3 1 2-15,4 0 0 16,3-7-1-16,6 1 3 16,2-4-6-16,7-5 1 15,3-1-1-15,0-2-1 16,8 0 2-16,4-4 0 16,0 1 2-16,1 1 6 0,-1-1-1 15,2 1-3-15,-1 2-1 16,-4 1-2-16,0 4-2 15,-3 3 3-15,-1 2-3 16,-3 1 1-16,-2 6-2 16,0-3 1-16,0-1 0 15,-5-3-10-15,-3-5-8 0,1-5-7 16,0-6-19-16,0-2-27 16,2-8-110-16</inkml:trace>
  <inkml:trace contextRef="#ctx0" brushRef="#br0" timeOffset="104417.7424">24333 12591 629 0,'-7'5'51'0,"9"-5"46"15,19-17-62-15,10-1-1 16,5-8-20-16,6-2-10 15,4 1-5-15,-7 2-21 16,-12 4-124-16,-10 1-372 16</inkml:trace>
  <inkml:trace contextRef="#ctx0" brushRef="#br0" timeOffset="105511.4025">23615 14455 206 0,'-10'9'173'15,"3"0"-151"-15,-2 0 9 0,3 2 24 16,-1-1 0-16,-1 2-5 16,1-1-3-16,1-1 3 15,3-4-4-15,3 2-5 16,0-3-19-16,2-2-9 0,12-3 2 16,13-3 3-16,8-15 3 15,16-11 2-15,14-11-5 16,18-14-7-16,12-7 1 15,12-5-5-15,13-3-1 16,6-4-2-16,1 3 0 0,0 2 1 16,-8 9-3-16,-14 6-1 15,-19 13-1-15,-14 12 1 16,-18 12-5-16,-18 10-10 16,-19 6-8-16,-11 10-10 15,-7 15-12-15,-23 10-30 16,-13 6-72-16,-18 6-156 0</inkml:trace>
  <inkml:trace contextRef="#ctx0" brushRef="#br0" timeOffset="105823.8898">23423 15181 817 0,'-18'20'26'0,"14"-17"-14"0,4-3-9 16,22-16 4-16,14-14 7 16,20-10-2-16,15-13-2 15,19-14 1-15,21-11-4 16,20-13 1-16,18-6-2 16,13-9-1-16,15-5 0 15,12 3 0-15,3 2 0 16,0 3 1-16,-7 10-4 0,-7 9 3 15,-16 13-6-15,-25 16 2 16,-23 15-1-16,-30 21-22 16,-28 15-31-16,-32 4-97 15,-29 18-272-15</inkml:trace>
  <inkml:trace contextRef="#ctx0" brushRef="#br0" timeOffset="116104.7011">24435 10293 444 0,'0'-12'56'0,"-2"-2"-1"16,-1 0-10-16,-1-1 12 16,2 3-9-16,2-3 3 15,0 3-11-15,0 5-16 16,0 3-8-16,0 1-4 0,7 3-8 15,3 7-5-15,0 9 2 16,6 7-1-16,2 6 4 16,1 3 1-16,0 2-2 15,1-2 2-15,2-4 0 16,0-6 1-16,6-12 5 16,2-10 0-16,12-3 11 15,11-29 4-15,10-22-2 0,18-20-5 16,14-23-8-16,9-14-4 15,11-7 0-15,4-3-2 16,-1 2-5-16,-6 8 0 16,-5 9 0-16,-11 14 0 15,-15 7 0-15,-13 17 0 0,-14 14 0 16,-15 7-23-16,-14 11-39 16,-14 7-61-16,-11 4-477 15</inkml:trace>
  <inkml:trace contextRef="#ctx0" brushRef="#br0" timeOffset="160212.3326">22625 8613 360 0,'-9'2'93'0,"0"-2"-6"16,0 0-3-16,4 0-7 15,1-2-18-15,2-1-16 0,2-1-12 16,0 1-9-16,4-1-9 16,10-3-2-16,5-2 0 15,7-5 1-15,11-6-2 16,10-8-4-16,9-6-1 15,11-7-3-15,2-8-2 16,4 3 0-16,-3-2 0 16,-9 5-22-16,-11 11-30 15,-12 7-67-15,-18 12-84 0,-18 9-227 16</inkml:trace>
  <inkml:trace contextRef="#ctx0" brushRef="#br0" timeOffset="160384.213">22809 8669 420 0,'-22'28'86'0,"7"-6"-34"15,11-10 19-15,6-8-23 0,22-6-13 16,17-20 28-16,11-13-16 16,14-12-30-16,14-11-8 15,6-9-7-15,0-2-1 16,-5 1-23-16,-10 2-150 15</inkml:trace>
  <inkml:trace contextRef="#ctx0" brushRef="#br0" timeOffset="263035.4724">26153 5838 281 0,'2'-16'238'0,"-2"-4"-232"15,0 0 27-15,0-1 26 16,2 0-13-16,1 1-6 15,4 0-4-15,-2 4-1 16,-2 2-13-16,3 3-2 0,-3 6-5 16,0 3-7-16,5 2-13 15,1 11 0-15,3 10 2 16,5 8 5-16,2 5 5 16,1 8-6-16,2 7 4 15,-3-5-3-15,1 1 0 0,4-4 1 16,3-9-2-16,3-12 2 15,11-11 10-15,17-9 7 16,12-25-1-16,21-24 1 16,23-17-6-16,20-18-7 15,19-12-1-15,14-13 0 0,12-3-1 16,8 2-2-16,0 8-3 16,-10 7 1-16,-12 12 0 15,-17 14-2-15,-15 18-8 16,-20 7-38-16,-20 6-65 15,-19 4-282-15</inkml:trace>
  <inkml:trace contextRef="#ctx0" brushRef="#br0" timeOffset="270066.4219">14590 10176 262 0,'-41'-11'10'15,"6"-3"30"-15,1 1 19 16,1 1-9-16,10-4-5 16,2 2-6-16,3-1 1 0,5 1-12 15,4 2-5-15,5-1-6 16,1 4-2-16,3 2-5 16,0 2-13-16,9 1-3 15,4 0 9-15,4 4-3 16,7-1 2-16,1 1-4 15,6-2 0-15,3 2 7 0,6 0-1 16,6 0 1-16,2 0-2 16,6 0-2-16,2 3-1 15,7 1 2-15,5 0 0 16,6-1 6-16,6 1 1 0,8-1-7 16,6 3 2-16,4-1-2 15,7 2-2-15,2-1 2 16,3-1-2-16,7-2 0 15,1 1 0-15,2-4 0 16,10 0 1-16,1 0 7 0,3 0 7 16,9-2-4-1,0-3-1-15,2 1-8 0,8 1 1 16,-2-1 0-16,2-1-5 16,1 3 4-16,-3 0-1 15,2 2-1-15,1-1 3 16,-7 1-5-16,-5 0 2 15,-5 0 4-15,-5 0-6 0,-8 0 2 16,-5 0 0-16,-6 0 0 16,-4 0 13-16,-7 0 3 15,1-4-4-15,-6 0-2 0,-2-1-2 16,-7-2-6-16,-1 0 1 16,-5 1-2-16,-6-1-1 15,-7 0 2-15,-6 2-3 16,-9-3 2-16,-9 3-1 15,-11 2-11-15,-11 1-5 16,-8 2-8-16,-8 0-40 0,-7 0-63 16,-8 0-88-16</inkml:trace>
  <inkml:trace contextRef="#ctx0" brushRef="#br0" timeOffset="270707.0048">15138 10617 486 0,'-17'0'18'0,"5"0"36"15,4-4-23-15,8 4-8 16,0-2-24-16,15 2-7 16,7-3 11-16,5 3 2 15,15 0-3-15,6 0 0 0,8 0-1 16,5 9-2-16,7-2 2 16,6 1 1-16,7 2-3 15,9-3 1-15,6-2-2 16,9 2 2-16,9 0 0 15,7-3 1-15,7-1 3 0,6 4 3 16,10-2-2-16,3 1 1 16,5 0-3-16,9 0 1 15,0 0-1-15,8-1-2 16,2-3 3-16,-1 0 5 16,6-2 1-16,0 0 6 15,-2 0 3-15,-1-6 0 0,1-1 0 16,-4 0 0-16,-6 0-3 15,-11 0 0-15,-1 0 1 16,-12 4-4-16,-9 3-9 16,-12 0-1-16,-24 3-11 0,-23-3-119 15,-31 0-435-15</inkml:trace>
  <inkml:trace contextRef="#ctx0" brushRef="#br0" timeOffset="274394.369">7559 11715 543 0,'-11'0'0'0,"3"0"18"15,3 0 15-15,3 0-11 0,2 0-14 16,0 0 2-16,0 0 1 16,8-1-6-16,6-5 11 15,8-3 13-15,4-5-4 16,9-9 3-16,12-7-5 15,12-11-6-15,13-13-5 0,15-11-7 16,11-8 1 0,15-5-3-16,4-6-3 0,5-2 1 15,0 3 2-15,-10 4-4 16,-14 8 2-16,-13 8 0 16,-17 13-4-16,-19 19-9 15,-21 14-33-15,-14 17-47 16,-14 9-22-16,-16 19-7 0,-16 10-181 15</inkml:trace>
  <inkml:trace contextRef="#ctx0" brushRef="#br0" timeOffset="274706.8225">7842 11891 496 0,'-27'19'18'0,"6"-13"29"16,8 0 8-16,5-4-15 15,8 0-6-15,0-2-6 16,16-11-8-16,17-16-1 16,15-14 13-16,19-16-7 15,16-18-6-15,19-14-10 0,7-11-6 16,9 2 0-16,6 1-1 15,-3 5-2-15,-6 4 1 16,-8 13-1-16,-12 13-1 16,-14 12-1-16,-20 16-43 0,-20 12-105 15,-21 10-113-15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08:10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8763 5044 584 0,'0'-2'10'16,"0"2"-5"-16,0 2 3 0,0 14-12 15,10 5 10-15,1 10 12 16,2 6-7-16,-1 8-2 16,-5 1 1-16,-2 2-1 15,-5-4-1-15,0-3 5 16,-3-10 10-16,-6-7 8 0,-1-9 0 16,-2-11-6-16,2-4 10 15,-2-15 8-15,4-13-15 16,1-11-21-16,0-11-4 15,3-9 2-15,4-5-2 16,0 0 1-16,0 0-3 16,9 3-1-16,0 10-1 15,2 9 0-15,0 12 1 0,-3 10-3 16,4 12 6-16,0 8-5 16,1 7-2-16,3 16 2 15,4 7 3-15,1 13-2 0,2 4 3 16,-1 3-2-16,-3 0 0 15,1-4 1-15,-3-5 0 16,-3-7-1-16,-1-8 1 16,-3-5-1-16,-1-10 0 15,-2-7 1-15,-1-4 1 16,1-14 1-16,-3-11 16 0,4-11-13 16,-2-13-1-16,1-8-3 15,2-8-4-15,-2 0 5 16,2 7-3-16,-1 8 0 15,-3 13 0-15,2 17 1 16,2 14-5-16,0 10 2 0,2 23-6 16,1 18 3-16,1 11 5 15,3 12 0-15,-3 7 3 16,1 0-4-16,-1-2 1 16,3-9 3-16,0-11-2 15,2-8-27-15,5-15-31 16,4-16-44-16,0-14-100 0</inkml:trace>
  <inkml:trace contextRef="#ctx0" brushRef="#br0" timeOffset="531.2062">9944 4820 583 0,'-13'-11'63'0,"4"-4"23"16,1 3-6-16,1 1-37 15,-5 0-7-15,4 4-13 16,-5 4-13-16,0 1-6 16,-2 2-3-16,-4 4-2 15,-3 11-2-15,1 5 0 16,1 5 0-16,2 0 3 0,2 0-1 16,6 0 0-16,5-2 1 15,5-4-1-15,0 0 0 16,10-1-1-16,11-4-2 15,10 2 1-15,4-2 0 0,0 0 2 16,6 1 1-16,-7-1 2 16,-3 3-1-16,-9-3 1 15,-7 4-2-15,-7 0 3 16,-8 1 2-16,0-2-2 16,-13 1 3-16,-3-1-2 0,-7-2-1 15,-2-5 2-15,-3-2 0 16,1-4-5-16,5-4 1 15,5 0-24-15,8-11-30 16,8-3-70-16,1-8-215 16</inkml:trace>
  <inkml:trace contextRef="#ctx0" brushRef="#br0" timeOffset="781.1848">10387 4935 796 0,'-3'0'37'15,"-4"2"11"-15,2 2-9 16,-1 4-27-16,-2 5-10 0,7 5-1 16,1 5-1-16,0 3 4 15,0 9-2-15,1-3-1 16,7 1 2-16,1-4-6 15,0-2-30-15,-2-8-28 16,1-10-56-16,-5-6-134 0</inkml:trace>
  <inkml:trace contextRef="#ctx0" brushRef="#br0" timeOffset="984.3246">10312 4846 733 0,'-8'-4'45'16,"3"-4"-11"-16,5-1 21 16,13-2-27-16,9 0-22 15,10-1-10-15,2 1 6 16,6 4 1-16,-3 4-25 0,-5 3-26 16,-5 5-33-16,-12 11-61 15,-11 5-61-15</inkml:trace>
  <inkml:trace contextRef="#ctx0" brushRef="#br0" timeOffset="1156.1705">10407 5016 355 0,'11'-9'270'16,"4"-6"-208"-16,4-1 21 15,4 0-46-15,3 4-23 0,1-1-12 16,0 7 0-16,-5 4-5 15,-1 2-47-15,-13 10-77 16,-6 10-97-16</inkml:trace>
  <inkml:trace contextRef="#ctx0" brushRef="#br0" timeOffset="1312.4092">10436 5249 622 0,'0'0'93'0,"0"0"-7"15,11-3-42-15,9-8-37 16,8-1-8-16,12-3 4 16,2-1-1-16,11 0-9 0,-3 1-64 15,-2-2-139-15</inkml:trace>
  <inkml:trace contextRef="#ctx0" brushRef="#br0" timeOffset="1671.7457">11158 4998 556 0,'0'0'98'15,"0"-4"-40"-15,18-6 12 0,9-4-36 16,9-7-21-16,10 2-10 15,3 1-2-15,0 0-2 16,-1 8-50-16,-13 5-74 16,-13 5-61-16</inkml:trace>
  <inkml:trace contextRef="#ctx0" brushRef="#br0" timeOffset="1796.7431">11261 5154 638 0,'-7'6'96'0,"7"-6"-55"15,22-6 15-15,11-7-19 16,12-7-29-16,13-5-7 0,10-4-5 16,1-3-77-16,-4-4-193 15</inkml:trace>
  <inkml:trace contextRef="#ctx0" brushRef="#br0" timeOffset="6843.4597">13219 4195 609 0,'-2'-28'41'0,"-5"3"38"15,7 1-2-15,0 10-41 0,0 2-10 16,0 4-9-16,0 5 0 16,0 3-6-16,0 7-13 15,4 16-5-15,-1 8 4 16,1 13 3-16,-2 7 2 15,-2 7-1-15,0 1 0 16,0-4 1-16,0-3 0 0,0-10-1 16,1-2 1-16,9-10-12 15,-1-3-28-15,-1-8-17 16,6-6-52-16,-8-8-54 16,-4-5-221-16</inkml:trace>
  <inkml:trace contextRef="#ctx0" brushRef="#br0" timeOffset="7030.9499">12946 4705 701 0,'-17'5'46'0,"5"-3"-1"0,12-2-2 16,13 0-16-16,27-2-20 15,17-8 5-15,15-3 1 16,19 1-6-16,4-3-5 15,3 8-1-15,-4 4-34 16,-14 3-41-16,-12 0-57 0,-16 7-78 16</inkml:trace>
  <inkml:trace contextRef="#ctx0" brushRef="#br0" timeOffset="7609.0392">13183 5132 749 0,'-5'0'57'0,"2"-1"-23"16,-1-1 21-16,4 2-38 15,0 2-16-15,0 13-8 16,5 6 6-16,2 14 1 15,-5 3 0-15,-2 14 0 16,0 2 1-16,-9-1-1 0,-4-5 1 16,-1-5-1-16,-4-13-1 15,4-10 2-15,2-11 1 16,0-9 2-16,7-13 5 16,2-15-3-16,3-13-7 0,0-8 2 15,8-2-2-15,6-1 1 16,0 4 1-16,4 7 1 15,-2 11-2-15,-2 8 1 16,-1 8 1-16,-1 7 0 16,1 7-2-16,1 3-3 0,2 14 0 15,4 9 1-15,1 4 1 16,3 8 2-16,-2-1-2 16,0-1 0-16,-1-6 3 15,-5-5-2-15,-4-10 0 16,2-8 1-16,1-7 1 15,-3-9 3-15,1-14 15 16,-4-8-2-16,2-10-10 0,-2-5-4 16,-5-5 1-16,-4-4 3 15,0 6 0-15,0 4-5 16,-5 7 1-16,-3 12-4 16,2 10-1-16,3 9-6 0,1 3-55 15,2-1-89-15,7-6-542 16</inkml:trace>
  <inkml:trace contextRef="#ctx0" brushRef="#br0" timeOffset="8765.2032">15247 4282 586 0,'0'-8'54'0,"0"-5"24"0,0 1 7 16,0-3-38-16,0 1-8 16,-2 0-15-16,-10-3-10 15,-5 5-6-15,-10 3-8 16,-12 5-5-16,-4 4 2 16,-9 0 0-16,-6 11 0 15,4 5-2-15,0 2 0 16,11 4 2-16,6-3-3 0,10-5 0 15,13 1 3-15,9-5-1 16,5 0-9-16,22-5 5 16,10-2 4-16,12-1 6 15,2 0 0-15,1 1-1 0,0-1 0 16,-10 6 0-16,-6 2-2 16,-11 1 2-16,-8 5-2 15,-10 4-1-15,-2 3 3 16,-16 5-2-16,-9 3 3 15,-8 6 2-15,-4 2-2 16,-2 1-1-16,2-5 1 0,5-2-2 16,5-7 3-16,9-6 4 15,7-3-5-15,7-6-1 16,8-2-1-16,25-7 2 16,16-2 4-16,16 0 5 0,14-5-4 15,15-8-4-15,0-1 0 16,-2-1-8-16,-10 1-67 15,-14-2-223-15</inkml:trace>
  <inkml:trace contextRef="#ctx0" brushRef="#br0" timeOffset="9530.7715">16265 3880 569 0,'7'-20'48'16,"-4"3"19"-16,-3 9 19 15,0 4-31-15,0 4-29 0,-3 14-27 16,-4 15-12-16,-7 15 12 16,-3 15 7-16,-3 20 2 15,3 11 0-15,-3 10-3 16,2 8-3-16,5 1 2 16,8-4-3-16,5-7 2 15,5-11-1-15,19-11-2 16,10-14 0-16,9-18-14 15,12-15-14-15,10-19-25 0,4-10-56 16,1-25-120-16</inkml:trace>
  <inkml:trace contextRef="#ctx0" brushRef="#br0" timeOffset="10296.3262">16802 4122 640 0,'0'-9'31'16,"0"0"-11"-16,0 5 29 15,0 4-11-15,0 4-41 16,0 12-19-16,-4 10 23 16,0 10-4-16,1 4 3 0,-1 4 2 15,4-3-1-15,0-3-2 16,0-8 4-16,0-5 0 15,7-9-3-15,3-7 0 16,0-7 0-16,2-2 3 16,3-8 6-16,1-5-1 0,1-6-3 15,-3-2-2-15,-1 0 0 16,-5 7 1-16,-2-1 2 16,-1 8-5-16,1 7 0 15,-1 0-9-15,0 10-8 16,6 12 12-16,-3 1 3 15,2 4-1-15,2 0-5 0,0-6 2 16,2-1 5-16,-1-8 0 16,1-6 0-16,-2-6-2 15,3 0 2-15,-3-13 7 16,1-8 8-16,-2-3-2 16,-3-8 4-16,-2-5 7 0,-4-4-3 15,-2 1-4-15,0 0-6 16,-4 4-10-16,-3 7 0 15,-2 8-1-15,2 12-4 16,-2 9-13-16,3 12-68 16,3 14-57-16,1 4-14 0</inkml:trace>
  <inkml:trace contextRef="#ctx0" brushRef="#br0" timeOffset="10671.2992">17330 4657 667 0,'-18'0'20'16,"0"3"-21"-16,2 5 16 0,-1 4-6 16,3 5 7-16,2 0-6 15,4 6-3-15,3 2 0 16,3 2-2-16,2 1-4 15,0-3 2-15,9-3-3 16,4-4-2-16,1-9 2 0,4-6 0 16,2-3 2-16,1-9 14 15,-3-9 1-15,0-5-5 16,-5-4 6-16,-4-3 5 16,-8-2-1-16,-1 4-5 15,-7-1-7-15,-7 8-3 16,-4 4-2-16,-4 9-10 0,-1 4 0 15,2 4 0-15,-1 5-31 16,5 8-20-16,9 3-40 16,6-5-62-16,2-6-277 15</inkml:trace>
  <inkml:trace contextRef="#ctx0" brushRef="#br0" timeOffset="10874.4087">17725 4418 736 0,'-4'-5'26'15,"-14"-2"-24"-15,15 3 38 16,3 2-11-16,2 0-21 16,11 0-19-16,9 1 6 15,4-1 12-15,6 2-16 0,-3-2-30 16,-2 0-56-16,-6-1-108 15</inkml:trace>
  <inkml:trace contextRef="#ctx0" brushRef="#br0" timeOffset="11061.9087">17849 4222 637 0,'-6'-8'71'0,"1"7"13"15,1 1-51-15,1 14-35 16,1 11-8-16,2 5 7 15,0 9 3-15,0 8 7 16,0 6 1-16,0 3-7 0,-2-1 4 16,0-3-19-16,1-7-93 15,1-15-92-15,0-14-312 16</inkml:trace>
  <inkml:trace contextRef="#ctx0" brushRef="#br0" timeOffset="11655.6081">18462 4149 567 0,'-3'-12'63'16,"1"4"17"-16,2 4-4 15,0 4-51-15,0 2-26 16,-2 14-17-16,2 5 15 16,-3 10 3-16,3 3-1 0,-2 0-1 15,2-2 4-15,0 0-2 16,0-9 0-16,0-5 1 15,2-2 0-15,3-7-2 16,0-4-1-16,0-5 3 16,0 0 1-16,5 0 8 15,-1-9-2-15,4-1-4 0,-1-1-2 16,0 0-4-16,-2 4 5 16,1 3-7-16,-2 3 3 15,0 1-3-15,1 0 0 16,2 0 2-16,0 1 0 15,0 1 1-15,3-2 3 0,-1 0 0 16,3-2 2-16,-5-10 11 16,1-6 8-16,-3-5-4 15,-4-2-1-15,-3-6-7 16,-3 0-5-16,0-3-2 16,0 1-4-16,-9 5 1 0,-3 3-2 15,-1 7-1-15,-1 9 0 16,-1 9-15-16,3 8-41 15,-1 17-30-15,6 5-31 16,2 5-47-16</inkml:trace>
  <inkml:trace contextRef="#ctx0" brushRef="#br0" timeOffset="11858.7634">18820 4521 759 0,'0'2'74'16,"0"-2"-54"-16,2 4-2 16,-2 6-5-16,0 8-14 15,0 7-2-15,0 13 4 16,0 3-1-16,0 0 1 0,0 0-9 16,0-7-41-16,3-9-34 15,9-13-46-15,2-12-75 16</inkml:trace>
  <inkml:trace contextRef="#ctx0" brushRef="#br0" timeOffset="12389.9515">19142 4122 510 0,'0'-11'174'16,"0"-4"-177"-16,9 3 48 0,6 7-9 16,7 5-13-16,-2 0-19 15,3 5-7-15,0 15 2 16,-4 0 0-16,-5 8-2 15,-5 2 4-15,-7 1-2 16,-2 1-2-16,0-5 5 0,-10-6-3 16,2-5 0-16,1-7 3 15,2-6 0-15,-2-3 2 16,6-3 10-16,1-15 11 16,1-5-11-16,13-9-8 15,-1-6 0-15,6-5-4 16,-2-1 3-16,2 3-1 0,-7 5 5 15,-3 10 6-15,-3 4 7 16,-5 11-1-16,-1 4-11 16,0 7-8-16,-1 10-8 15,-8 9-7-15,1 7 11 0,1 10 2 16,0 7-1-16,5 0 3 16,2 2-2-16,0-1 0 15,9-3 1-15,8-6-25 16,0-8-59-16,7-10-101 15,3-16-377-15</inkml:trace>
  <inkml:trace contextRef="#ctx0" brushRef="#br0" timeOffset="13046.1367">19589 4498 674 0,'-4'0'70'0,"4"0"-25"16,0 0-11-16,0 4-30 16,0 5-15-16,7 5 9 0,0 2 4 15,3 4 4-15,-2 3-1 16,1-2-5-16,-4 1 2 16,0-6 2-16,-2-2-4 15,-3-7 2-15,0-3 0 16,0-3 0-16,0-1 5 0,0-1 11 15,2-12 22-15,0-5-27 16,3-5-13-16,2-7 0 16,4 1 4-16,1-1 1 15,2 5-6-15,1 0 2 16,-3 9 6-16,2 7-1 16,-4 7 3-16,0 2-10 15,2 15-2-15,-2 11-2 0,1 12 5 16,-3 4-1-16,0 7 1 15,-4 1 0-15,-1-4 1 16,-3-5-29-16,4-5-17 16,-1-11-14-16,3-14-115 0,1-11-245 15</inkml:trace>
  <inkml:trace contextRef="#ctx0" brushRef="#br0" timeOffset="13671.1017">16758 3870 453 0,'0'-20'113'0,"2"5"-81"0,-2 4 17 16,-8 11 2-16,-3 0-29 15,-9 18-18-15,-4 14-5 16,-3 16 13-16,-1 17 1 16,-1 22-1-16,1 16-1 15,4 15-1-15,4 8-5 0,8 6-1 16,9-6-1-16,3-13-1 15,19-9 0-15,13-18-5 16,20-16-22-16,18-19-57 16,22-19-71-16,19-18-251 15</inkml:trace>
  <inkml:trace contextRef="#ctx0" brushRef="#br0" timeOffset="14217.9378">19843 3835 636 0,'0'-5'5'16,"7"5"30"-16,12 0-14 16,8 13-25-16,14 14 5 15,9 16 18-15,15 14 1 0,-1 22-6 16,1 11-7-16,-11 17-2 15,-10 11-2-15,-13 7-1 16,-20 0-1-16,-11-7 2 16,-8-9-1-16,-19-18-1 15,-4-18 1-15,-7-18-3 0,0-17-1 16,-1-19-7-16,-2-19-9 16,4-7-42-16,5-27-102 15</inkml:trace>
  <inkml:trace contextRef="#ctx0" brushRef="#br0" timeOffset="15108.5216">20731 4259 712 0,'-11'-7'24'15,"4"-2"4"-15,4 5 19 16,3 2-18-16,5 2-23 16,14 0-16-16,12 2 3 15,16 4 14-15,9-1 0 16,10 1-3-16,4-3-23 0,1 1-40 16,-2-4-34-16,-6 0-50 15,-8-6-206-15</inkml:trace>
  <inkml:trace contextRef="#ctx0" brushRef="#br0" timeOffset="15577.1958">21451 4134 530 0,'-15'-5'164'0,"1"1"-150"16,1 3 6-16,6 1-12 15,4 1-10-15,3 8-5 16,0 2-3-16,10 0 5 0,10-3 5 15,-2 2 6-15,4-7 2 16,1-1-4-16,1-2 0 16,-2-4 1-16,-2-10 1 15,-1-2-1-15,-3-4-1 0,-2-1-1 16,-5-1 14-16,-2 1 9 16,-5 3 6-16,-2 2-4 15,0 6-13-15,0 3-5 16,0 4-2-16,0 3-6 15,0 13-14-15,3 12-3 0,5 11 15 16,1 10 0-16,0 13-1 16,1 5 2-16,1 0-2 15,-5 4 1-15,-5-5 0 16,-1-8 0-16,0-3 0 16,-7-13 3-16,-9-5-2 15,-2-11 0-15,-2-11 1 0,-2-8 1 16,0-4 5-16,2-14 4 15,1-11-3-15,5-5 1 16,6-8-5-16,6 2-4 16,2 1-1-16,9-1-1 0,10 9 0 15,8 6-20-15,2 6-32 16,3 3-58-16,-1 5-143 16</inkml:trace>
  <inkml:trace contextRef="#ctx0" brushRef="#br0" timeOffset="16155.2958">21693 4652 567 0,'25'3'10'15,"0"1"8"-15,-3 5 28 0,5 3-24 16,-6 5-3-16,-4 0 3 16,-2 3 1-16,-3 1-5 15,-3 1-4-15,-4-7-9 16,-3 2-1-16,-1-9-2 16,-1-2 0-16,0-6 4 15,0 0 6-15,0-7 34 0,2-11-18 16,4-5-23-16,5-7-2 15,3-1-3-15,2-1 3 16,2 2-3-16,0 5 0 16,2 3 3-16,-3 10 4 0,2 5-4 15,0 7 0-15,-1 3-3 16,2 17-5-16,-2 6 4 16,-2 12-3-16,-3 5 3 15,-2 3 1-15,-4-1 0 16,0-4 2-16,-2-5-1 0,2-11-18 15,4-13-20-15,3-12-25 16,6-4-55-16,-2-21-177 16</inkml:trace>
  <inkml:trace contextRef="#ctx0" brushRef="#br0" timeOffset="16483.3832">22140 3692 691 0,'-3'-12'4'0,"6"5"27"15,21 7 14-15,13 1-30 16,14 18-2-16,12 14 9 16,10 17 2-16,4 16-7 15,-3 21-9-15,-8 22-5 0,-11 16-2 16,-21 12-3-16,-19 6 3 15,-15 0-1-15,-7-8-1 16,-22-14-2-16,-8-14 0 16,-6-21 3-16,1-17 2 15,1-17-4-15,4-16 3 16,8-18 1-16,4-12 3 16,5-9 3-16,9-21-8 0,8-23-61 15,3-19-183-15</inkml:trace>
  <inkml:trace contextRef="#ctx0" brushRef="#br0" timeOffset="16858.3911">22984 3287 732 0,'-2'-13'8'16,"2"0"4"-16,0 5 34 16,0 3-11-16,10 3-23 15,0 2-10-15,4 0-2 16,3 5 0-16,-3 10-2 0,1 3 0 16,-5 3 1-16,-5 4 1 15,-3 0-2-15,-2 2 1 16,0-2 2-16,-3-2-3 15,-4-2 4-15,3-3-1 16,2-7-2-16,2-2 2 0,2-7 1 16,18-2 19-16,14-2 25 15,11-9-18-15,16 0-17 16,13-5-5-16,8 4-6 16,1 1 0-16,-5 7-20 15,-7 3-53-15,-15 1-119 0</inkml:trace>
  <inkml:trace contextRef="#ctx0" brushRef="#br0" timeOffset="17639.5427">14385 5342 655 0,'10'7'26'0,"2"2"-36"15,-2 3 18-15,3 6 12 16,-4 2 1-16,-1 1 4 16,-1 0-3-16,1-1-11 15,-4-2-7-15,1-7 2 0,-3-6 2 16,0-3 4-16,1-2 10 16,0-6 14-16,3-8-9 15,3-9-21-15,4-2-5 16,0-2-2-16,1 1 2 0,-2 2 0 15,-3 9-2-15,2 4 1 16,-4 5-1-16,1 6-4 16,0 9-1-16,5 13-2 15,0 8 2-15,-1 9 2 16,0 6 2-16,1 5 2 0,-1-4 1 16,2-3-1-16,-1-6 2 15,6-10 1-15,0-11-1 16,3-10-12-16,7-6-27 15,3-15-51-15,4-14-156 16</inkml:trace>
  <inkml:trace contextRef="#ctx0" brushRef="#br0" timeOffset="17827.0334">15046 5248 729 0,'-8'-4'28'0,"3"0"27"0,5 0 4 15,2 0-18-15,11 0-35 16,6-1-11-16,6-2 8 16,4 2-1-16,-2 4 1 15,2 1-27-15,-6 0-32 16,-5 13-33-16,-10 4-60 0,-8 8-67 16</inkml:trace>
  <inkml:trace contextRef="#ctx0" brushRef="#br0" timeOffset="17967.6487">15078 5460 598 0,'-9'5'50'0,"9"-5"21"0,0 0-8 16,13 0-41-16,8 0-29 15,7-9 21-15,6 0-9 16,10-2 1-16,1-1-63 16,-2-2-76-16,-2-3-75 15</inkml:trace>
  <inkml:trace contextRef="#ctx0" brushRef="#br0" timeOffset="18139.4953">15543 5256 697 0,'-3'-3'77'0,"-10"2"-2"0,7 1-37 16,1 8-30-16,2 10-11 16,3 10 0-16,0 9 3 15,0 12 2-15,0 4 2 16,0 6-3-16,0-2 1 15,0-8-75-15,0-16-127 16</inkml:trace>
  <inkml:trace contextRef="#ctx0" brushRef="#br0" timeOffset="18952.4265">14916 3669 407 0,'-5'-14'243'0,"1"-6"-209"0,1 6 28 15,3-2 1-15,0 3-29 16,0 5-6-16,0 4-8 16,1 4-13-16,3 4-14 15,-1 17-7-15,1 5 8 16,-4 12 4-16,0 5 3 15,0 0-3-15,-2-5 1 0,-8-1 1 16,3-12 0-16,-1-12-1 16,3-9 2-16,-1-4 3 15,3-10 13-15,1-14-12 16,2-6-6-16,0-8 1 16,0-6 1-16,2 2 0 0,7-2 0 15,4 7-2-15,-3 5 1 16,2 7-1-16,0 9-1 15,-2 9-1-15,2 7-4 16,2 5-2-16,1 15 5 16,4 8 1-16,1 6 1 0,2 2 1 15,2-2 1-15,1-4-2 16,-3-5 5-16,-1-5-3 16,-3-12 0-16,1-5 2 15,-4-3-1-15,-2-13 11 16,-2-10 11-16,-1-8-12 0,-3-8 5 15,-2-8-3-15,-5-6-2 16,0-4-2-16,-12 3-3 16,-2 4-2-16,-4 12-3 15,-4 9-4-15,0 11-12 16,0 5-63-16,3 1-192 16</inkml:trace>
  <inkml:trace contextRef="#ctx0" brushRef="#br0" timeOffset="25061.7582">26734 3439 769 0,'3'-15'10'16,"-3"5"20"-16,0 1 12 15,0 5-22-15,0 1-12 0,9 3-6 16,9 3-9-16,6 13 1 15,6 8 4-15,4 9 2 16,-3 9-1-16,-4 2 0 16,-8 6 0-16,-11-2-4 15,-6-3 1-15,-2-8 3 0,-10-7-1 16,-2-10 3-16,1-7 2 16,0-13 3-16,2-2 22 15,6-21 11-15,3-10-24 16,0-9-10-16,14-12-4 15,2-3 0-15,4-1 0 16,1 4-1-16,-2 8 6 0,-5 8-2 16,-3 11-3-16,-6 13 8 15,-3 7 4-15,-2 7-4 16,0 9-11-16,0 10-9 16,0 8 9-16,0 5 1 0,0 4 3 15,0 1-2-15,5-2-1 16,2-4 2-16,5 0-2 15,3-5 2-15,2-2-11 16,2-3-47-16,1-4-18 16,4-4-45-16,-5-7-72 15,1-6-130-15</inkml:trace>
  <inkml:trace contextRef="#ctx0" brushRef="#br0" timeOffset="25202.3843">27238 3671 616 0,'3'-4'126'16,"-3"3"-24"-16,1 1-46 15,1 0-32-15,0 1-20 0,3 12-2 16,0 3-2-16,-1 11 1 16,-1 10 0-16,-1 8 3 15,-2 0-20-15,0 0-52 16,2-5-107-16,4-15-220 16</inkml:trace>
  <inkml:trace contextRef="#ctx0" brushRef="#br0" timeOffset="25405.4818">27621 3706 821 0,'0'6'30'16,"0"12"-17"-16,-4 3-7 16,-4 12 19-16,3 7-2 15,-5 8-13-15,3 9-6 16,0 1 0-16,-1-2-2 0,3-7-13 15,1-12-58-15,3-12-7 16,1-18-45-16,0-9-83 16</inkml:trace>
  <inkml:trace contextRef="#ctx0" brushRef="#br0" timeOffset="25842.9506">27781 3232 761 0,'0'-16'47'0,"-4"5"12"16,4 4-25-16,-2 2-14 0,2 5-12 15,0 3-16-15,0 8-7 16,9 5 13-16,2 4 1 16,3 1 1-16,3 0-1 15,2-3-2-15,1-2 5 16,-1-3-4-16,1-6 3 0,-1-7 1 15,-4 0-2-15,0-5 4 16,-3-12 2-16,-5-2 1 16,-3-5-1-16,-4 0 0 15,0 2 8-15,0 3 2 16,0 3-3-16,-4 3-3 0,-1 4-1 16,3 7-3-16,1 2-5 15,-1 0-6-15,2 13-7 16,0 5 10-16,0 5 1 15,0 7-1-15,0 8 3 16,0 1-3-16,0 5 1 0,0-2 3 16,0 0-3-16,0-2 3 15,0-4-3-15,0-6-38 16,0-7-29-16,0-7-50 16,3-11-166-16</inkml:trace>
  <inkml:trace contextRef="#ctx0" brushRef="#br0" timeOffset="26124.1946">28186 3556 731 0,'0'0'87'16,"0"-1"-8"-16,4-1-33 0,-1 2-29 16,5 0-7-16,-1 0-6 15,0 3-1-15,3 8 0 16,-2 3-3-16,-2 6 1 15,-3 2-2-15,-3 3 2 0,0 1 0 16,-7-1 0-16,-8 0-1 16,3-6 0-16,3-4 1 15,0-7 0-15,5-7 0 16,4-1 3-16,17-7-3 16,12-11-4-16,13-6-2 15,11 2-20-15,9-5-19 16,0 0-70-16,-7 4-254 0</inkml:trace>
  <inkml:trace contextRef="#ctx0" brushRef="#br0" timeOffset="26733.5231">27331 4930 652 0,'-5'2'103'0,"5"-2"-31"0,0 0-41 16,11-5-23-16,5-1-9 15,4 2 3-15,-1 3 0 16,1 1 0-16,-3 4-5 15,-5 10-1-15,-7 4 1 0,-3 3 3 16,-2 0-2-16,0-1 3 16,0-5 0-16,-5-3 2 15,3-5 0-15,2-6 0 16,0-1 8-16,0-14 13 16,4-7-5-16,6-11-18 0,3-9 0 15,-1-6 2-15,5-3 6 16,-5 4 4-16,0 3 2 15,-5 9-6-15,-2 10-4 16,-4 9 2-16,1 6-1 16,-2 9-4-16,2 0-5 15,0 12-11-15,3 8 8 0,3 9 6 16,1 7-2-16,3 6-14 16,6 3-12-16,4 3-32 15,1-1-53-15,2-7-105 16</inkml:trace>
  <inkml:trace contextRef="#ctx0" brushRef="#br0" timeOffset="27030.3727">27786 5039 707 0,'-5'-7'69'16,"1"-1"14"-16,4 1-32 0,0-1-29 15,7 1-6-15,4-4-12 16,3 4 7-16,0 1-1 15,-1 6 1-15,0 0-8 16,-4 0-5-16,-2 13 0 16,0 5 1-16,-2 2-4 15,-5 5 7-15,0 2-3 0,0 2 1 16,-5-4 2-16,-2-6-3 16,0-2 0-16,3-7 2 15,2-5-3-15,2-5-6 16,6 0 1-16,13-13-4 0,10-11-4 15,10-5-23-15,10-15-48 16,7-8-113-16</inkml:trace>
  <inkml:trace contextRef="#ctx0" brushRef="#br0" timeOffset="27545.9624">28445 4431 765 0,'-9'-12'39'16,"3"6"13"-16,3 0-16 0,3 5-18 16,0 1-10-16,0 1-17 15,3 11-12-15,6 1 20 16,4 2-1-16,1 1 0 16,3-6-8-16,-2-1 0 15,-1-5 7-15,1-4 7 16,0-2 2-16,-1-11 4 0,-1-2-2 15,-2-4-3-15,-6-2 8 16,0 3 1-16,-5 2-3 16,0 2 1-16,0 3-2 15,0 2-5-15,0 6-1 16,-2 3-6-16,2 0-1 0,0 0-4 16,0 12-1-16,0 4 6 15,0 7 1-15,6 4 0 16,0 9 0-16,1 5 3 15,1 4-4-15,-1-1 2 16,1 1 0-16,-1 0 0 16,-2-8 1-16,-3-6-1 0,-2-8 0 15,0-6 1-15,0-6-1 16,-7-2 0-16,-3-9 3 16,-3 0 2-16,-1-2 1 15,-1-14 0-15,3 0-3 0,0-7 2 16,5 2-3-16,6-1-4 15,1 4 1-15,0 6-8 16,7 1-30-16,6 7-65 16,-5 1-196-16</inkml:trace>
  <inkml:trace contextRef="#ctx0" brushRef="#br0" timeOffset="27967.7939">28600 4891 620 0,'3'-7'29'16,"13"-2"-11"-16,4 4 32 16,5-3-8-16,1 6-1 15,-2 2-8-15,1 0-18 0,-5 6-5 16,-2 8 2-16,-7 4-4 16,-6 5-6-16,-5 5-4 15,0 3 5-15,-7-1 0 16,-6-1 1-16,3-6 0 15,-1-7 7-15,5-5 7 16,4-6-6-16,2-5-4 0,10-2 10 16,13-14-1-16,15-6-11 15,10-4-5-15,13-6-21 16,15 2-22-16,-1-2-28 16,-5 3-153-16</inkml:trace>
  <inkml:trace contextRef="#ctx0" brushRef="#br0" timeOffset="28686.4957">28040 7208 704 0,'-3'-17'65'0,"3"0"3"0,0-3-30 16,8 2-28-16,8 2-9 16,0 4 0-16,10 3 0 15,0 7 0-15,1 2 1 16,0 9-5-16,-4 13 0 0,-5 4-1 16,-7 6 1-16,-4 2 4 15,-4-2-4-15,-3-3 3 16,0-6 1-16,-3-5 0 15,0-9 0-15,-3-7 3 16,5-4 4-16,1-18 10 0,0-8-10 16,3-14-9-16,9-6 2 15,1-7 3-15,-2-2 3 16,-1 0 5-16,0 4 0 16,-5 8 2-16,-1 9-2 15,-4 13-7-15,0 7 2 16,0 12-3-16,0 4-2 0,1 16-10 15,1 9-2-15,5 13 8 16,3 10-12-16,2 13-16 16,4 3-19-16,4 2-28 15,1-7-108-15,1-8-171 16</inkml:trace>
  <inkml:trace contextRef="#ctx0" brushRef="#br0" timeOffset="29170.8684">28546 7438 546 0,'-6'16'67'0,"5"-6"-22"16,1 5 38-16,0-1-49 15,7 2-4-15,1 0-16 0,-2 2-6 16,1-4-2-16,-1-3-3 15,-6-2-2-15,1-5 6 16,-1-4-1-16,0 0 15 16,0-13 19-16,-1-6-24 15,-3-6-5-15,2-4-6 0,2 2-1 16,0 2-3-16,0 4 1 16,7 5-3-16,0 7-2 15,0 5 4-15,1 4-3 16,4 2-2-16,1 12 2 15,2 4 1-15,-2 0 2 16,4 1-4-16,-1-2 4 0,-3-7 0 16,1-2-1-16,1-8 1 15,-3 0 1-15,-2-10-3 16,2-5 6-16,-4-5-3 16,-2-3 0-16,-5-4 0 15,-1-3-1-15,-1 1 2 0,-6 4-1 16,0 4-2-1,0 5 0-15,-1 10-3 0,4 6-22 16,3 8-30-16,1 8-35 16,0 3-88-16,10 2-147 15</inkml:trace>
  <inkml:trace contextRef="#ctx0" brushRef="#br0" timeOffset="29342.7026">29011 7514 660 0,'5'18'87'0,"-3"1"-21"16,-1 5-18-16,3 8-20 16,-4 6-2-16,2 5-17 15,-2 0-6-15,0-3 0 16,0-8-22-16,2-10-54 16,0-15-85-16,3-7-108 15</inkml:trace>
  <inkml:trace contextRef="#ctx0" brushRef="#br0" timeOffset="29842.6598">29143 6589 649 0,'0'5'22'15,"0"1"-29"-15,8 6 17 16,4 2 12-16,7 2 11 16,2-1 2-16,4-1-16 15,0-4-7-15,0-3-1 0,1-7 2 16,-4 0 3-16,2-16-1 15,-7 1 2-15,-5-7-2 16,-4-3 1-16,-2 3 2 16,-6-4-2-16,0 6-2 15,-2 3-3-15,-5 2-6 0,-2 8-3 16,2 1-1-16,-1 6 0 16,1 0-3-16,6 10-2 15,1 8 1-15,0 1 3 16,1 4-2-16,13 6 1 0,0-1 2 15,-1 1-2-15,2 3 2 16,1-2-1-16,-6 2 0 16,-3 4 2-16,-2 3-4 15,-5 4 4-15,0 0-37 16,0 2-32-16,-2-7-50 16,-1-5-139-16</inkml:trace>
  <inkml:trace contextRef="#ctx0" brushRef="#br0" timeOffset="30358.2415">29576 7231 623 0,'0'7'30'15,"0"-2"7"-15,0 6 9 16,2 0-23-16,6-1-7 16,-1 3-11-16,-1-2-3 15,0-1 1-15,-5-1 4 16,1-7 0-16,-2-2 10 0,0 0 10 16,0-5 17-16,0-11-25 15,0-2-16-15,0-7-2 16,5-4 0-16,0-1 3 15,2 3 2-15,1 2 1 16,-1 8-5-16,0 2-2 16,-2 8-2-16,2 5 1 0,-2 2-2 15,-1 2-4-15,3 12 2 16,0 2 3-16,2 4 0 16,-2-1 2-16,3-1 0 15,-3-3-1-15,1-6 3 0,1-4-3 16,1-5-1-16,0 0 8 15,1-11 7-15,0-7-5 16,1-1-2-16,-3-10 3 16,-3-1 4-16,-4-2 0 15,-2 0-2-15,-5-1-1 0,-10 5 6 16,-5 1-9-16,0 5-6 16,-5 5-4-16,2-3-39 15,-3-1-50-15,4-8-200 16</inkml:trace>
  <inkml:trace contextRef="#ctx0" brushRef="#br0" timeOffset="31139.5019">28135 5132 604 0,'-3'-3'57'0,"3"0"17"15,0 3-14-15,13 0-52 16,-1 13-3-16,5 8 9 0,0 8 2 16,-2 8-4-16,-6 8 0 15,-2 5 0-15,-5 3-4 16,-2 4-5-16,-9-6 0 15,-3-9-66-15,-7-12-128 16</inkml:trace>
  <inkml:trace contextRef="#ctx0" brushRef="#br0" timeOffset="32201.9248">26610 3225 706 0,'-12'-11'7'15,"2"2"13"-15,3 4 19 0,3 5-30 16,1 3-11-16,0 17-8 16,-1 10 3-16,1 16 5 15,0 16 3-15,3 16 0 16,0 18 0-16,4 17 0 15,8 6-2-15,5-1 3 0,4-10-2 16,8-15 3-16,10-22-4 16,12-26-9-16,13-27-29 15,12-18-21-15,8-24-37 16,4-20-145-16</inkml:trace>
  <inkml:trace contextRef="#ctx0" brushRef="#br0" timeOffset="32436.3006">27892 2781 822 0,'7'-4'-4'0,"22"4"-4"16,17 5 11-16,13 19 0 15,11 6-2-15,6 12-1 16,4 16-28-16,-9 13-9 16,-12 13-3-16,-18 16-34 15,-19 10-51-15,-18 1-67 16</inkml:trace>
  <inkml:trace contextRef="#ctx0" brushRef="#br0" timeOffset="32826.9213">27116 4659 819 0,'-12'-6'19'0,"1"6"-11"15,0 22-11-15,4 19-6 16,0 14 8-16,-2 18 1 15,3 7 1-15,6 10-3 0,6 2 1 16,15 1 1-16,11-7-1 16,14-10-32-16,13-15-55 15,11-18-47-15,11-23-19 16,9-20-64-16</inkml:trace>
  <inkml:trace contextRef="#ctx0" brushRef="#br0" timeOffset="33108.1049">28880 3988 778 0,'0'-16'10'15,"21"4"21"-15,14 12-15 0,14 3-15 16,12 21-3-16,14 16 5 16,3 17-5-16,0 15 1 15,-12 15-8-15,-15 13-18 16,-16 14 0-16,-21 9-17 16,-14 9-13-16,-22-2-19 0,-12 1-112 15</inkml:trace>
  <inkml:trace contextRef="#ctx0" brushRef="#br0" timeOffset="33514.3399">27784 6647 677 0,'-27'-25'49'0,"6"9"6"15,4 7-8-15,7 9-29 16,-1 20-18-16,2 22-8 16,2 17 2-16,0 24 5 0,4 20 1 15,-2 19 0-15,5 4 2 16,5 5-2-16,8-1 1 16,9-7 0-16,12-14-19 15,12-20-11-15,14-20-20 16,14-26 5-16,13-26 9 0,9-23-13 15,11-30-47-15,10-22-178 16</inkml:trace>
  <inkml:trace contextRef="#ctx0" brushRef="#br0" timeOffset="33811.1904">29513 5859 840 0,'49'-7'-3'16,"14"7"-8"-16,21 9 5 16,17 21 14-16,12 17-5 15,-2 11-5-15,-3 16 6 0,-11 13-2 16,-19 15 4-16,-18 9-2 15,-22 13-2-15,-24 12-1 16,-14 12 4-16,-25 9-3 16,-21-6 3-16,-19-2-28 15,-21-12-136-15</inkml:trace>
  <inkml:trace contextRef="#ctx0" brushRef="#br0" timeOffset="41420.3848">8049 7811 433 0,'-5'-9'35'15,"-2"-1"4"-15,2 2 41 16,1 2 1-16,3 2-13 16,1 4-12-16,0 0-23 15,0 6-31-15,3 12-15 0,6 11 18 16,-1 10 11-16,4 11-1 16,-5 9-1-16,0 5-6 15,-5 0-4-15,-2-3-2 16,0-4 0-16,-4-7-1 15,-8-13 2-15,2-5-2 0,0-10 0 16,-1-10 1-16,2-10-1 16,-4-4 9-16,7-19 11 15,-6-8-13-15,2-13-4 16,-2-12 0-16,2-14-6 16,3-9 4-16,3-4-2 15,4-3-1-15,4-1 2 0,14 11-2 16,8 10-1-16,1 12-1 15,10 11 0-15,-1 13 0 16,1 13 3-16,-1 12-2 16,-4 3 0-16,2 19 1 15,-7 13-1-15,-6 7 1 0,-11 8-1 16,-7 5 2-16,-3-1 1 16,-12 3-1-16,-11-2 0 15,-4-8 2-15,-6-5-1 16,3-9-1-16,1-9 2 15,4-11 0-15,6-10 1 16,2-4 3-16,8-13 1 0,4-6-3 16,5-4-3-16,2 0-3 15,10 6 0-15,10 2-2 16,1 11 3-16,6 8 0 16,3 0-2-16,4 12 0 15,2 15 5-15,-3 12-4 0,-2 9 1 16,-3 8 3-16,-6 2-5 15,-4 6 2-15,-10-3-38 16,-1-5-15-16,1-10-54 16,-2-14-98-16</inkml:trace>
  <inkml:trace contextRef="#ctx0" brushRef="#br0" timeOffset="42217.2403">8673 7871 485 0,'2'-19'136'0,"-2"0"-94"16,0 7 26-16,2 5-15 15,1 7-12-15,0 6-25 16,1 19-23-16,-2 10 7 0,-1 15 6 15,-1 9 3-15,0 6 0 16,-3 2-6-16,-4-8 1 16,2-9-2-16,-3-11-2 15,4-16 2-15,1-12-1 16,-1-11 1-16,3-9 11 16,1-16 11-16,0-14-23 0,0-9 1 15,0-12-1-15,5-4 1 16,5-4 0-16,-3 3-1 15,1 8-1-15,1 7 0 16,-1 18-1-16,-1 12 1 0,0 15-1 16,3 5-7-16,-2 21 1 15,1 10 5-15,-1 13 1 16,4 6 3-16,-3 5-2 16,-1-3 0-16,1-8 0 15,2-8 0-15,-2-9 0 16,0-12 1-16,-1-11-2 0,-1-4 2 15,0-5 3-15,0-16 4 16,2-8-2-16,-4-14-1 16,1-4 0-16,-1-6 1 15,0-4-1-15,5 5-2 16,-3 11-1-16,0 8-1 16,3 12-2-16,3 14 3 0,1 7-4 15,5 14-2-15,0 18 4 16,1 15-1-16,2 14 1 15,-2 12 0-15,1 4-2 16,-5 3 4-16,-4-5-1 0,1-8-1 16,-2-12 1-16,-2-14-15 15,6-15-13-15,-3-11-10 16,6-15-33-16,5-11-67 16,0-19-144-16</inkml:trace>
  <inkml:trace contextRef="#ctx0" brushRef="#br0" timeOffset="43310.9776">9669 7745 471 0,'0'-17'64'16,"0"0"11"-16,-3 2 12 16,-4 3-14-16,-6 2-25 0,-1 2-20 15,-5 8-20-15,-6 0-2 16,-2 16-4-16,-1 4-2 16,1 3 2-16,2 6-1 15,5 1-4-15,11-1 5 16,7 0-3-16,2-5 0 15,19-1 2-15,9-4-1 0,8 0 1 16,7-3-1-16,6-1 1 16,1 4 2-16,-3-1-10 15,-6 4 12-15,-7 3-5 16,-11 2-1-16,-12 4 1 16,-11-1-1-16,-2 0 4 15,-20-1-1-15,-4-4 3 0,-9-6 4 16,-1-3-1-16,-1-5-3 15,1-6-3-15,7-5 0 16,6 0 0-16,10-12-13 16,10-9-17-16,6-7-35 0,17-7-119 15,15-6-209-15</inkml:trace>
  <inkml:trace contextRef="#ctx0" brushRef="#br0" timeOffset="43514.0802">10168 7832 710 0,'0'11'37'16,"-1"3"-13"-16,-3 6 19 15,2 6-2-15,2 4-19 0,0 7-5 16,2 1-4-16,7 4-7 16,2-6-2-16,0 0-2 15,-3-5-1-15,0-4-15 16,-1-11-27-16,0-9-36 15,-3-7-81-15,-3-6-144 16</inkml:trace>
  <inkml:trace contextRef="#ctx0" brushRef="#br0" timeOffset="43701.5808">10165 7668 710 0,'-4'-11'23'0,"4"0"20"15,4 3-16-15,18 2-12 16,3 1-5-16,9 2-9 16,5 3-1-16,0 0 1 15,2 5-37-15,-14 11-41 0,-6 5-32 16,-14 8-101-16</inkml:trace>
  <inkml:trace contextRef="#ctx0" brushRef="#br0" timeOffset="43857.8137">10202 7971 552 0,'-10'0'60'0,"8"0"24"16,2-3 0-16,14-8-56 15,11-1-31-15,4-3 5 16,9 1 0-16,-3 1-22 16,7 6-64-16,-9 4-42 15,-5 3-112-15</inkml:trace>
  <inkml:trace contextRef="#ctx0" brushRef="#br0" timeOffset="44014.0438">10267 8189 531 0,'-19'12'87'0,"2"-5"-26"16,8-1 9-16,9-3-32 16,6-3-16-16,17 0-22 15,15-2 9-15,7-6-4 16,20-3 0-16,6-2-38 15,9-6-113-15,2-5-305 16</inkml:trace>
  <inkml:trace contextRef="#ctx0" brushRef="#br0" timeOffset="44342.1632">11332 7866 664 0,'9'0'60'16,"0"0"-41"-16,5-2-6 16,8-4 20-16,7 0-11 15,5-3-17-15,2-1-3 16,3 2-1-16,5 3-3 16,-9-1-41-16,-4 6-103 0,-14 0-127 15</inkml:trace>
  <inkml:trace contextRef="#ctx0" brushRef="#br0" timeOffset="44482.7699">11458 8089 635 0,'-14'14'91'0,"12"-13"-30"15,4-1-17-15,24-1-3 16,12-13-11-16,15 0-25 16,15-4-4-16,12-3-17 15,5 0-56-15,1-1-129 16</inkml:trace>
  <inkml:trace contextRef="#ctx0" brushRef="#br0" timeOffset="45732.666">12978 8922 563 0,'0'-4'104'16,"-1"1"-64"-16,1 3 5 15,6 2-40-15,9 15-6 16,7 9 6-16,5 13 11 16,6 11 1-16,-3 11 0 0,2 6 0 15,1 8-9-15,-3-1-3 16,-3-6-1-16,0-4-2 15,-1-14-1-15,0-8 2 0,-3-17 5 16,-3-7 4-16,0-11-4 16,-6-7 1-16,4-7-1 15,0-15 2-15,-4-9-3 16,-1-11-3-16,-6-13-2 16,0-12 4-16,-3-13-2 15,-4-14-3-15,0-19 1 16,0-13-2-16,-6-13 0 0,-2-11-1 15,1 2-6-15,-1-1-3 16,1 8 9-16,2 12-1 16,-1 5 2-16,-1 11 1 15,1 2-3-15,1 6 4 16,2 3-1-16,-1 2-1 0,2 0 0 16,2 9 0-16,0 4 0 15,11 1 1-15,5 6-2 16,4 5 1-16,5 7 0 15,11 6-3-15,6 6 2 0,7 6 0 16,14 2-3-16,10 5 2 16,7-1 1-16,16 3 0 15,8-2 0-15,16 6 3 16,6 2-5-16,10 4 5 16,13 4-4-16,9 2 2 15,9 4 1-15,7 4-2 0,6 0 2 16,10 2-3-16,6 3 4 15,3 1-3-15,3 4 1 16,5 0-3-16,5 2 7 16,5 1-6-16,8 2 1 15,7 0 4-15,5-1-5 16,5 1 3-16,8 0-1 0,1-1-2 16,7 3 4-16,3 0-2 15,1 0-2-15,4 0 2 16,0 3 2-16,6 3-2 15,-2-1 6-15,-2-1-2 0,1-4-2 16,0 0 5-16,-1 0-3 16,-4 0 2-16,-6-8 3 15,-8 0-5-15,-8-1-1 16,-19 0-1-16,-22-2-2 16,-29-2-20-16,-38-7-72 15,-37-15-272-15</inkml:trace>
  <inkml:trace contextRef="#ctx0" brushRef="#br0" timeOffset="46810.7193">14444 7068 534 0,'0'-15'138'0,"0"-3"-93"15,0 5 36-15,0 4-26 16,0 4-25-16,0 5-13 16,0 0-10-16,0 14-9 0,2 5-6 15,5 12 7-15,1 6 4 16,0 10-2-16,1 1 0 15,-4 0 0-15,0 1 0 16,0-5 1-16,0-1-21 16,-3-4-33-16,-2-7-56 0,0-5-90 15</inkml:trace>
  <inkml:trace contextRef="#ctx0" brushRef="#br0" timeOffset="46998.2057">14237 7713 654 0,'-15'3'73'0,"5"-3"-17"16,10 0 1-16,11-5-1 15,25-10-37-15,15 0-15 16,18-7-3-16,16 2 6 16,8 1-3-16,4 1-4 0,-3 5 1 15,-6 10-31-15,-13-1-62 16,-12 4-68-16,-16 0-152 15</inkml:trace>
  <inkml:trace contextRef="#ctx0" brushRef="#br0" timeOffset="47670.0238">14342 8146 627 0,'12'-6'18'15,"-1"6"2"-15,2 0-5 16,-1 17 6-16,-2 6 4 16,-2 9 0-16,-3 9-2 0,-5 9-4 15,0 3-3-15,-6 5-5 16,-9-5-6-16,-1-7-3 16,-4-6 1-16,1-16-1 15,0-11 1-15,3-10 0 0,4-4 7 16,5-19 15-16,5-10-13 15,2-8-11-15,3-10 2 16,10-4-1-16,5-1 2 16,1 3-4-16,3 7 1 15,1 7 0-15,-1 11-2 16,-3 11 1-16,2 11-2 0,-1 3 0 16,-1 10-4-16,-1 14 2 15,-1 9 3-15,2 10-1 16,1 7 3-16,-4-1 0 15,2-1-3-15,1-8 4 16,1-7-2-16,-1-10 0 16,3-12 3-16,2-11-2 0,-2-2 6 15,1-19 4-15,0-10-4 16,-3-10-2-16,-6-11 4 16,1-3 1-16,-8-10-2 0,-2-4-2 15,-5 0-2-15,0 6 1 16,-5 11-4-16,-6 6-1 15,0 16-1-15,4 14-14 16,0 11-34-16,7 3-91 16,0 2-320-16</inkml:trace>
  <inkml:trace contextRef="#ctx0" brushRef="#br0" timeOffset="48294.9842">16818 7407 669 0,'0'-8'49'16,"0"-7"-7"-16,-12 1 4 15,-7-2-16-15,-10 2-13 16,-8 3-9-16,-14 2-6 15,-5 4-4-15,-10 5 2 0,-4 0 0 16,2 3 0-16,2 6 1 16,12 2 0-16,11 0-2 15,15-3 4-15,7 3-5 16,20-2 0-16,1 2-1 16,23 2 0-16,11 0 4 0,12 2 2 15,10 3-2-15,7 1 2 16,3 1-2-16,-6 1 0 15,-11 4 0-15,-15 0-1 16,-20 4-8-16,-14-1-1 16,-18 3 4-16,-21-2 5 0,-13 0 2 15,-8-4-1-15,-1-1 0 16,2-6 9-16,8-6 1 16,14-1 3-16,10-6-4 15,14 0-3-15,13-4-4 16,28-1-7-16,21 0 2 15,24 0 7-15,15-4-1 0,19-1-32 16,3-1-30-16,-4 1-55 16,-11-1-152-16</inkml:trace>
  <inkml:trace contextRef="#ctx0" brushRef="#br0" timeOffset="48826.1938">15893 8274 627 0,'9'-16'61'0,"0"4"6"16,0 2-15-16,3 9-16 16,3 1-17-16,-1 4-16 15,1 11-2-15,-1 10-1 16,-1 8 0-16,-3 4 1 0,-6 4 2 16,-4 0-3-16,-2 0 3 15,-10-5-4-15,-5-9 3 16,0-8 0-16,2-8 1 15,3-11 3-15,2-4 3 16,9-17 4-16,1-9-5 0,6-8-4 16,13-7-1-16,4-3 1 15,10 4 0-15,-1 1-3 16,2 9 0-16,-2 11-1 16,-5 12-1-16,-5 9 0 15,-3 2-3-15,-6 18 0 16,-4 11 0-16,-2 6 3 0,-2 10 1 15,-3 2-1-15,3 1 1 16,-5-7 1-16,3-4 0 16,2-6-1-16,7-12-27 15,8-10-8-15,8-9-38 16,2 0-104-16</inkml:trace>
  <inkml:trace contextRef="#ctx0" brushRef="#br0" timeOffset="48982.4372">16580 8287 139 0,'-10'-8'523'16,"1"1"-495"-16,9 0 59 15,0 2-41-15,16-1-26 16,8 1-22-16,4 3 4 16,6 2 1-16,0 0-30 0,-5 0-65 15,-9 6-96-15</inkml:trace>
  <inkml:trace contextRef="#ctx0" brushRef="#br0" timeOffset="49123.0473">16568 8476 635 0,'-5'0'94'0,"5"0"-37"0,17-2-25 16,11-3-31-16,7-6 5 15,11 4-5-15,2-2-31 16,4-2-92-16,-3 2-69 15</inkml:trace>
  <inkml:trace contextRef="#ctx0" brushRef="#br0" timeOffset="49326.1776">17114 8324 663 0,'-7'-12'104'15,"0"-1"-15"-15,1 8-29 16,3 3-35-16,-1 2-5 0,3 11-19 15,-1 15-6-15,0 9 1 16,-1 10 5-16,-3 7 2 16,4 6-3-16,-2-5 0 15,3-5-6-15,1-10-62 0,0-22-72 16,0-16-250-16</inkml:trace>
  <inkml:trace contextRef="#ctx0" brushRef="#br0" timeOffset="50060.4802">16275 6874 700 0,'0'-18'31'0,"-2"4"20"15,1 5 5-15,1 7-22 16,0 2-26-16,0 11-14 16,0 10 2-16,1 6 3 15,1 7 2-15,-2 3-2 16,0 1 1-16,-7-4 1 0,-3-6-2 15,-1-6 2-15,0-8 1 32,6-7-1-32,-1-7 3 15,5-7 6-15,1-14-2 0,7-12-7 0,9-7-1 0,2-7 0 32,5 4 3-32,-1 4-3 0,1 7-2 0,-1 8-2 31,-6 14 2-31,2 10 2 0,-4 9-5 0,-1 18-3 31,-5 8 6-31,4 8 0 0,-2 2 0 0,-1-4 3 0,2-8-2 16,3-7 1-16,1-10 1 15,2-13-1-15,4-3 2 16,0-14 4-16,2-13 4 16,1-7-3-16,-1-10-1 15,-5-6 2-15,-4-6 5 0,-5-2-3 16,-2-1-4-1,-7 4-2-15,0 5-4 0,0 17-9 16,0 11-20-16,-2 12-32 16,2 10-174-16</inkml:trace>
  <inkml:trace contextRef="#ctx0" brushRef="#br0" timeOffset="50544.8175">17534 7026 633 0,'2'-20'12'16,"-2"4"44"-16,0 9 13 0,0 5-9 15,1 6-25-15,-1 19-31 16,0 22-10-16,-1 20 8 16,-8 28 9-16,-7 25 9 15,-2 23-1-15,-4 16-7 16,1 9-5-16,3-2-6 16,8-2 1-16,10-12 0 0,5-18-2 15,14-22 0-15,10-17-8 16,7-23-19-16,12-24-21 15,5-26-36-15,3-20-114 16,5-23-244-16</inkml:trace>
  <inkml:trace contextRef="#ctx0" brushRef="#br0" timeOffset="51076.0315">17975 7393 282 0,'-4'-3'354'0,"4"3"-354"15,0 1-1-15,0 21-2 16,0 8 14-16,4 13 11 0,-1 12 10 16,2 8-15-16,-1-1-7 15,3 3 1-15,-2-10-3 16,3-11-3-16,-3-11-2 15,2-13-1-15,0-11 0 16,3-9 2-16,2-15 33 16,2-10 3-16,4-7-33 0,4 0-5 15,-3-2-1-15,1 11-1 16,-8 3 1-16,0 7-1 16,-2 10-2-16,-6 3 0 15,-1 8-9-15,-1 13 2 0,1 5 7 16,0 4 1-16,1 1 2 15,3 0 1-15,1-7-2 16,7-2 2-16,1-10-2 16,4-9 2-16,0-3 1 15,1-8 5-15,1-13 0 16,-2-7 8-16,-1-7 6 0,-4-5-4 16,-3-6-2-16,-7-5-1 15,-3 1-3-15,-2 1-6 16,0 6-4-16,-9 6-1 15,-1 12-2-15,-5 12-3 16,1 12-2-16,-3 6-32 16,5 22-34-16,-1 10-21 0,4 12-60 15,6 1-155-15</inkml:trace>
  <inkml:trace contextRef="#ctx0" brushRef="#br0" timeOffset="51404.1362">18577 8012 767 0,'4'0'32'0,"-4"-2"1"15,-9 2-22-15,-3 0-3 0,-1 11-3 16,1 3 0-16,0 8 2 16,5 3-4-16,2 3 3 15,3 2-1-15,2 2-5 16,0 0 3-16,9-6-1 15,4-5-3-15,3-3 2 16,4-11-3-16,5-7 3 0,-2 0 2 16,2-18 3-16,-3-4 0 15,-4-2-2-15,-5-8-1 16,-8-4 6-16,-5-1 5 16,-4-1-6-16,-10 4-2 0,-9 7-5 15,-8 8-5-15,-3 12 0 16,-1 7-43-16,0 1-48 15,6 9-116-15</inkml:trace>
  <inkml:trace contextRef="#ctx0" brushRef="#br0" timeOffset="51700.9782">19007 7784 406 0,'-18'-9'109'0,"7"0"-8"0,7 2 0 15,4 1-14-15,9 1-42 16,15 5-38-16,8-2-1 15,12 2 3-15,-2 0-5 16,3 4-1-16,-5 5-17 16,-6 0-45-16,-7-2-72 15,-10-4-133-15</inkml:trace>
  <inkml:trace contextRef="#ctx0" brushRef="#br0" timeOffset="51872.8534">19261 7620 759 0,'-7'-4'56'0,"2"4"-19"16,-2 4-31-16,0 14-8 15,-1 5 1-15,3 12-1 16,2 7 3-16,3 2 0 16,0 2-2-16,7 1-41 0,11-10-63 15,7-6-53-15,8-17-147 16</inkml:trace>
  <inkml:trace contextRef="#ctx0" brushRef="#br0" timeOffset="52341.5658">19624 7627 691 0,'4'-38'70'0,"-4"12"0"16,0 8-31-16,0 12-7 15,0 6-16-15,0 12-24 16,-4 8 4-16,1 11 2 15,-1 5 2-15,3 3 0 0,1 2 0 16,0-7 0-16,0-4-1 16,1-8 0-16,8-2-3 15,-1-11-3-15,1 0 1 16,1-8 3-16,2-1-1 0,-4-1 6 16,3-9-3-16,-1-1 2 15,2 1 1-15,-4 1-2 16,3 2 0-16,-2 4 5 15,-3 3 0-15,-1 0-6 16,-4 8-4-16,3 8-1 16,-1 4 3-16,-1 2 5 0,8-2-3 15,-1-2 3-15,3-7-3 16,4-8-1-16,3-3 6 16,2-10 1-16,-1-13 1 15,0-8-1-15,1-6 5 16,-1-4 2-16,-6-7 3 15,-1-4-2-15,-6 2 2 0,-4 3-2 16,-3 7-4-16,0 10-6 16,-5 10-3-16,-7 16-7 15,-5 6-30-15,-3 18-29 0,-1 12-6 16,-4 7-97-16,1 4-274 16</inkml:trace>
  <inkml:trace contextRef="#ctx0" brushRef="#br0" timeOffset="52575.9099">20068 8133 834 0,'21'2'48'16,"-6"23"-35"-16,-4-23 11 16,-4-2-8-16,-6 0 6 15,-1 0-20-15,0 3-3 0,0 4-3 16,0 11-2-16,-3 2 5 15,-2 6 1-15,3 7 1 16,-2-3-5-16,4-3-38 16,4-7-24-16,11-15-61 15,7-5-87-15</inkml:trace>
  <inkml:trace contextRef="#ctx0" brushRef="#br0" timeOffset="52997.7549">20395 7507 618 0,'-2'-3'143'0,"2"1"-139"16,0 2-7-16,7 9-6 16,4 12 8-16,-2 6 4 0,0 3-1 15,-1 8 0-15,-8 1 1 16,0 2 7-16,-8-5-4 15,-4-5-2-15,-1-7 0 16,2-6-2-16,4-6 0 16,4-8 1-16,3-4-1 15,0-7 13-15,10-9-2 0,7-7-10 16,0-11 4-16,7-9 4 16,1-10-2-16,2-2 2 15,-2-1-3-15,-4 2-2 16,-4 12-3-16,-9 10 7 15,-2 14 4-15,-6 9-4 16,0 9-11-16,-7 3-4 0,-2 17 1 16,-4 6 2-16,4 16 2 15,-1 4-5-15,3 9-28 16,6 6-16-16,1 3-47 16,0-3-39-16,13-5 6 15,3-9-197-15</inkml:trace>
  <inkml:trace contextRef="#ctx0" brushRef="#br0" timeOffset="53357.1161">20666 7971 616 0,'0'-9'62'0,"2"0"35"0,-1 4-43 16,1 3-44-16,2 2-2 16,-1 2-15-16,3 10 1 15,-2 3 4-15,-1 0 2 16,-1 2 0-16,0-4 0 15,-2-3 0-15,0-4 0 0,0-3 2 16,0-2 0-16,3-1 2 16,1 0 4-16,3-8-11 15,-1-4-8-15,3-6 5 16,3-2 5-16,-1-4 3 16,3 1 0-16,-1 2 9 0,1 3 2 15,-3 5 7-15,0 7-13 16,-1 6-4-16,-1 1-2 15,1 17-2-15,-2 7-2 16,1 6 3-16,1 2 1 16,-1 6 1-16,-6-6-1 0,2-4 0 15,-1-1 1-15,1-6-2 16,1-8-18-16,1-7-25 16,4-7-95-16,-1 0-156 15</inkml:trace>
  <inkml:trace contextRef="#ctx0" brushRef="#br0" timeOffset="53638.3451">20993 7068 802 0,'0'-10'6'0,"18"8"4"16,14 6-13-16,10 24 6 15,6 17 7-15,4 15-4 16,-1 22-1-16,-12 18 4 16,-14 16 7-16,-21 14-1 0,-8 10-10 15,-30 1-3-15,-11-4 1 16,-8-9-1-16,4-13-5 16,0-20-3-16,8-19 5 15,9-19 0-15,10-16-10 16,8-20-31-16,8-21-69 0,6-12-355 15</inkml:trace>
  <inkml:trace contextRef="#ctx0" brushRef="#br0" timeOffset="53966.4423">21896 7646 515 0,'-5'0'62'0,"1"0"45"15,4-7-10-15,7-1-52 16,9-2-20-16,9 3-11 16,9 2-8-16,10 0-7 15,12 2 2-15,5-2-23 0,4-2-67 16,-3-1-168-16</inkml:trace>
  <inkml:trace contextRef="#ctx0" brushRef="#br0" timeOffset="54419.536">22517 7354 581 0,'-17'-5'175'16,"4"1"-167"-16,4 4 20 16,4 0-26-16,5 6-4 15,0 8-6-15,9 2 4 0,11 2 3 16,2 0 4-16,5-6-1 15,0-2-2-15,-3-2-9 16,-7-6 4-16,-2-2 5 16,-10-4 6-16,-3-7 1 15,-2 1-2-15,0-3 3 16,0 3 7-16,0 2 2 0,-3 3-3 16,3 5-3-16,-2 2-5 15,2 15-15-15,0 12 3 16,0 16 6-16,2 10 1 15,1 13 0-15,1 5 1 16,-3 9-1-16,-1-5 0 0,-1-3-1 16,-10-9 2-16,-5-12 0 15,-4-14 17-15,-7-12 3 16,0-11-4-16,-1-12 0 16,0-4-12-16,3-13 0 0,6-10-1 15,6-10-3-15,8-8 0 16,5 1-7-16,5 3-20 15,13 3-17-15,9 4-51 16,4 10-153-16</inkml:trace>
  <inkml:trace contextRef="#ctx0" brushRef="#br0" timeOffset="55481.9448">22658 8204 630 0,'-4'-14'112'0,"4"0"-64"0,0 0 5 15,6 3-36-15,9 4-11 16,9 3-8-16,-2 4 2 16,0 0 0-16,-2 2-2 15,0 9 1-15,-7 3 0 16,-7 2-3-16,-1 2 1 0,-5 0 0 15,0-4 2-15,-3-1 3 16,-2-2-1-16,2-3 1 16,-1-4 3-16,4-4 1 15,0 0-1-15,0-11 11 16,4-7-11-16,9-7-5 0,6-8 2 16,3-7-1-16,1 1 5 15,3 3-3-15,-6 8 4 16,2 6 10-16,-6 9-2 15,-1 13-5-15,-1 10-5 16,-1 15-5-16,-3 10 0 0,3 6 1 16,-2 9-1-16,-2 2 1 15,-2 0 0-15,-1-2 0 16,-6-2-26-16,0-9-43 16,-2-8-114-16,-8-14-372 15</inkml:trace>
  <inkml:trace contextRef="#ctx0" brushRef="#br0" timeOffset="56075.665">17456 6838 119 0,'-7'-9'526'16,"-3"6"-522"-16,3 3 22 15,-3 20 7-15,0 15-27 16,-7 20 2-16,-4 24 23 16,-2 23-4-16,-3 22-2 15,2 21-2-15,4 23-11 0,4 6-8 16,15 5-4-16,2-6 3 15,25-11 0-15,22-14-3 16,21-23-4-16,21-16-13 16,20-18-16-16,18-21-25 0,16-20-74 15,17-22-321-15</inkml:trace>
  <inkml:trace contextRef="#ctx0" brushRef="#br0" timeOffset="56638.1194">22972 7031 663 0,'-11'-9'9'0,"5"2"26"0,6 5 13 16,2 2-22-16,16 11-22 15,13 12-3-15,13 15 5 16,17 15 9-16,12 15-6 15,7 17 3-15,3 19-4 16,-12 17 1-16,-11 15 0 0,-15 10-2 16,-19 4-3-16,-20 2 2 15,-9-3-4-15,-22-8 0 16,-15-10 1-16,-5-15-1 16,-9-18-5-16,-4-18-3 15,-2-21-3-15,3-23-6 0,2-24-30 16,8-16-93-1,10-29-239-15</inkml:trace>
  <inkml:trace contextRef="#ctx0" brushRef="#br0" timeOffset="57044.3288">23588 6722 700 0,'0'-18'4'0,"-2"2"8"16,2 2 24-16,0 4-1 0,5 5-18 15,6-1-10-15,2 3-9 16,2 3 0-16,2 0 0 15,0 4 0-15,-5 9 1 16,-3 8-3-16,-9 1 5 16,0 10 1-16,-9 2 1 15,-6 5-1-15,1-1 1 16,1-3-3-16,8-6 1 0,5-8 2 16,11-6 9-1,18-10 11-15,17-5 3 0,19 0-1 16,14-11-18-16,11-5-5 15,5-5-1-15,2-6-54 0,-6-3-143 16</inkml:trace>
  <inkml:trace contextRef="#ctx0" brushRef="#br0" timeOffset="57700.5629">22372 6243 45 0,'4'0'210'0,"-1"0"-99"16,-1-2-27-16,-2-5-33 15,4-2 3-15,-4 0-3 16,0 0-1-16,0 0-5 15,1 0-10-15,1 4 0 0,0 1-10 16,3 1-5-16,2-3-10 16,11 1-11-16,9 0 3 15,13-3 1-15,12 1-1 16,20-1 0-16,14 0-1 0,16 1 2 16,17 0 1-16,12 0-3 15,13 1-1-15,3-1 2 16,0 0-1-16,-2 1 0 15,-4-6 0-15,-12 4 0 16,-14-3-1-16,-13 0-2 16,-17 1-22-16,-19-1-52 0,-25-4-69 15,-23-2-360-15</inkml:trace>
  <inkml:trace contextRef="#ctx0" brushRef="#br0" timeOffset="67059.2631">23961 11061 580 0,'-12'-17'45'0,"-5"3"23"16,-3 5 4-16,3 4-31 0,-5 5-14 15,3 2-11-15,-3 17-9 16,4 8-4-16,0 10 1 16,2 10 3-16,7 6 2 15,2 14 7-15,7 4-7 0,0 4 2 16,14-2-2-16,6-7-7 16,7-10-2-16,5-12 0 15,8-15 0-15,4-15 0 16,3-14 0-16,1 0 3 15,1-18-8-15,-2-6-23 16,-6-6-23-16,-10-2-40 0,-8 0-83 16,-14-2-213-16</inkml:trace>
  <inkml:trace contextRef="#ctx0" brushRef="#br0" timeOffset="67231.0814">23842 11494 706 0,'-10'7'86'16,"5"-7"-37"-16,5-2-19 16,15-16-23-16,18-8 0 15,10-8-5-15,11-6 2 16,7 0-3-16,1 0-29 0,-2 12-63 16,-10 4-78-16,-9 10-234 15</inkml:trace>
  <inkml:trace contextRef="#ctx0" brushRef="#br0" timeOffset="67527.9449">23931 12204 565 0,'-9'12'56'0,"2"-6"41"16,7-6-26-16,0 0-16 16,12-13-10-16,12-14-8 15,6-3-15-15,11-11-11 16,6-4-2-16,5-1-7 0,2 4-1 16,0 2 0-16,-6 5-14 15,-3 8-19-15,-9 5-15 16,-9 6-19-16,-11 10-29 15,-8 3-42-15,-8 3-90 0</inkml:trace>
  <inkml:trace contextRef="#ctx0" brushRef="#br0" timeOffset="67715.4311">24105 12222 670 0,'-2'3'87'0,"2"-3"-6"16,19-21-41-16,15-10-19 16,15-13 0-16,14-8-17 15,7-5-2-15,6-7-2 0,-3-4-57 16,-7-1-213-16</inkml:trace>
  <inkml:trace contextRef="#ctx0" brushRef="#br0" timeOffset="69480.9219">27511 10006 388 0,'0'-11'210'0,"0"1"-199"16,0 1 28-16,-5 0 21 16,-4 4-12-16,-4 1-18 15,-3 4-15-15,-7 2-5 0,-4 14-8 16,-6 7-3-16,-4 7 4 16,1 10 0-16,-1 2 7 15,4 7 3-15,6-1-5 16,4 2-3-16,10-5 2 0,4-5-4 15,9-5-1-15,0-7-3 16,13-9 3-16,8-4-1 16,8-6-2-16,8-6 1 15,3-3-6-15,1 0-3 16,-3-10 5-16,-4-3 6 16,-7-5-2-16,-7-3 2 15,-8-1 2-15,-10 0-2 0,-2 0 1 16,-11 4 1-16,-12 4 6 15,-6 3 3-15,-5 9-5 16,-2 2-6-16,2 0-1 16,2 9-1-16,5 4-1 15,7 3 1-15,9 0-22 0,10 6-17 16,1-3-39-16,5 3-58 16,8-1-146-16</inkml:trace>
  <inkml:trace contextRef="#ctx0" brushRef="#br0" timeOffset="71168.2904">24401 9307 422 0,'-34'-28'221'0,"3"-12"-219"0,16-9 8 15,15-7-7-15,8-10-7 16,25-10-6-16,9-9-12 16,11 2 4-16,6-3-11 15,7 9 12-15,-1 6 8 0,1 14 8 16,-2 12 1-16,0 16 0 16,-3 14-1-16,2 11 2 15,0 4 7-15,2 18 9 16,-1 11 8-16,4 10-6 15,2 12-1-15,-3 14-6 16,1 6-1-16,-3 9 0 0,-2 6 0 16,-6 3-1-16,3 4 5 15,-7-4 3-15,-1 1 11 16,-1-1-11-16,-5-5-3 16,-1-11 2-16,-4-8 3 15,-1-11-10-15,-6-11 0 0,1-11-4 16,-5-11-3-16,1-7 2 15,-5-8-11-15,1-6-52 16,-12 0-78-16,-8-14-218 16</inkml:trace>
  <inkml:trace contextRef="#ctx0" brushRef="#br0" timeOffset="71512.0073">25675 9953 753 0,'10'20'-6'16,"8"-1"0"-16,7 1 8 15,15 3 5-15,8-3-2 0,8-6-1 16,5-7-1-16,3-7-1 15,6 0-2-15,3-16 4 16,-4-11-2-16,3-12 0 16,-5-11 0-16,-4-11 1 15,-8-7 17-15,-8-7 18 0,-11-2-4 16,-8-3-4-16,-9 5-10 16,-10 6-13-16,-9 6-4 15,-2 8-5-15,-17 9-34 16,-9 9-77-16,-8 1-291 0</inkml:trace>
  <inkml:trace contextRef="#ctx0" brushRef="#br0" timeOffset="72402.5907">27391 8999 567 0,'-13'-11'7'16,"-1"2"26"-16,1 0 25 0,1 6-18 15,1 3-13-15,2 0-3 16,4 5-15-16,0 11-7 15,1 6-6-15,2 4 3 16,2 1 3-16,0-1-3 16,4-4 0-16,6-6 2 15,4-7-2-15,6-9 1 0,0 0 9 16,4-16 4-16,-3-7 1 16,1-7-6-16,-5-1-6 15,-4 1 1-15,-9 3 1 16,-4 5 1-16,-4 7 1 15,-16 7-5-15,-5 8-3 0,-3 6 2 16,-5 15-4-16,2 13 6 16,3 10 1-16,7 6-1 15,7 1 1-15,13-2-1 16,1-6-1-16,21-7-1 16,10-14 2-16,10-6 3 15,6-15 2-15,7-1-4 0,1-11 0 16,4-7-20-16,1-10-75 15,-4-6-114-15</inkml:trace>
  <inkml:trace contextRef="#ctx0" brushRef="#br0" timeOffset="72918.1631">27904 8875 618 0,'-23'6'16'0,"0"0"43"0,8 2-12 16,1 1-15-16,8 0-11 16,6 0-13-16,3 0-7 15,14-2 1-15,10 0 5 16,7 0 7-16,6 2-5 16,5-2-5-16,-4 4-3 15,-4 3 0-15,-6 4-1 0,-7 5 0 16,-14 4-3-16,-5 1 2 15,-5-1 0-15,-12-3-1 16,-5-3 4-16,-3-10 2 16,-1-8 0-16,4-1 11 15,2-13 0-15,7-12 3 0,2-7-10 16,6-9-7-16,0-8-2 16,12-6 3-16,5-6-3 15,4 0 2-15,3 2-6 16,-4-2-3-16,2 7 8 0,-7 11 3 15,-6 11-3 1,-3 6 0-16,-2 14 3 0,-3 10 4 16,-1 4-7-16,-3 13-10 15,-3 10 8-15,2 9 4 16,4 7-4-16,0 3 4 16,0 0-2-16,15 1-3 0,-3-3 6 15,3-3-2-15,1-7 0 16,0-2 1-16,-2-1-9 15,-2-8-36-15,-4-9-76 16,-2-8-137-16</inkml:trace>
  <inkml:trace contextRef="#ctx0" brushRef="#br0" timeOffset="73058.7825">28296 8904 747 0,'0'-9'24'0,"0"-1"12"15,11 0-21-15,5 2-15 16,3 1 3-16,3 1-41 16,2 2-98-16,-3-1-105 15</inkml:trace>
  <inkml:trace contextRef="#ctx0" brushRef="#br0" timeOffset="73308.7752">28683 8833 592 0,'2'-6'14'16,"-2"3"55"-16,0 3-10 16,0 7-37-16,5 9-10 15,-5 4 16-15,5 5 1 0,-2 0-10 16,4 1-11-16,0-2-4 15,1-5-2-15,-3-6-32 16,2-12-52-16,0-2-62 16,0-21-154-16</inkml:trace>
  <inkml:trace contextRef="#ctx0" brushRef="#br0" timeOffset="73433.7717">28605 8481 409 0,'-25'-5'273'15,"5"5"-237"-15,9 0-15 16,11 5-25-16,0 11-2 0,17 4-51 16,4 5-42-16,2 2-179 15</inkml:trace>
  <inkml:trace contextRef="#ctx0" brushRef="#br0" timeOffset="74043.0842">28910 8743 735 0,'4'0'55'16,"-4"-5"0"-16,3 2-24 16,2 3-10-16,2 0-11 15,3 0-8-15,1 2-5 0,1 10 1 16,1 4 1-16,-3 6-1 16,3-1 1-16,0 0 0 15,-5-1-2-15,0-6 5 16,-1-2-1-16,2-6-1 15,-2-6 3-15,1 0 0 16,0-12 2-16,3-5-2 0,-1-8-2 16,3-2 1-16,0-4 3 15,-2 0 7-15,0 4-6 16,-3 8-4-16,-3 1-2 16,0 13 1-16,-2 5-4 15,1 1-4-15,-2 14 0 0,3 4 6 16,0 4-1-16,5 4 4 15,-2-4-2-15,3 0 0 16,2-4 1-16,1-5-1 16,-2-7 1-16,3 0 1 15,-5-7-2-15,2 0 4 0,-4-5-1 16,3-10-1-16,0-2 1 16,0-5-1-16,1-5 0 15,1-1 6-15,1-1-3 16,-1 1-5-16,3 5 1 15,-3 3-2-15,1 6 1 16,-6 5 0-16,0 5-2 0,-1 2 2 16,0 2-1-16,-1 0 0 15,0 6 2-15,6 4-1 16,0 3 3-16,5 3-2 16,0 4-2-16,3-1 1 0,6 3 2 15,-1-1-2-15,5-3 0 16,1-2-22-16,3-7-19 15,0-8-23-15,-2-1-35 16,0-6-37-16,1-14-136 16</inkml:trace>
  <inkml:trace contextRef="#ctx0" brushRef="#br0" timeOffset="74621.1521">29928 8542 562 0,'-1'-18'118'0,"-12"5"10"15,-3 10-83-15,-4 3-30 16,1 2-7-16,-3 14-5 0,5 4 0 15,0 6-3-15,2 5 1 16,6 1-1-16,6 0-1 16,3-4 1-16,0-3-2 15,1-7-5-15,10-7 0 16,2-7 1-16,-3-4 4 0,4-6 7 16,0-10 1-16,1-4-3 15,0-3 0-15,-3-4-1 16,3-3-2-16,-4-2 1 15,2 4 0-15,-3 1 0 16,-3 5 0-16,-2 8-1 16,-1 7 0-16,-4 7-2 0,2 0-9 15,-2 12 4-15,4 4 7 16,1 8 0-16,0-3 2 16,4 2-2-16,3-1-4 15,0-3-3-15,2-4 3 16,1-5 1-16,-3-4-1 15,3-6-3-15,-3 0 4 16,1-15 8-16,-1-6-3 0,-2-4 1 16,2-9-2-16,-3-7 0 15,-2-9 3-15,-2-11 8 16,1-8 4-16,-1-5 0 0,-1 9-5 16,-1 5-7-16,-1 16-2 15,-2 17 2-15,0 19 6 16,0 8-8-16,0 21-19 15,0 15 14-15,0 12 2 16,0 12 1-16,0 8 1 0,5 1-1 16,4 5-1-16,4-6 3 15,-1-4-2-15,5-9-8 16,-3-12-19-16,4-9-36 16,-2-12-95-16,-1-17-17 15,-2-5-89-15</inkml:trace>
  <inkml:trace contextRef="#ctx0" brushRef="#br0" timeOffset="74714.9092">30263 8435 595 0,'-7'-29'145'0,"7"10"-40"15,5 4-82-15,19 7-27 16,13-3 0-16,9-7-64 0,5-5-214 16</inkml:trace>
  <inkml:trace contextRef="#ctx0" brushRef="#br0" timeOffset="75558.5824">30602 8409 606 0,'-11'-3'14'0,"2"0"28"16,5 1-5-16,4 2-20 0,0-2-6 16,13 0-10-16,8-1 2 15,3-4 11-15,5-1-4 16,5-2-5-16,-4-3-3 15,-4 3-2-15,-11-3 3 16,-2 2 0-16,-13 1 1 0,0 1-1 16,-18 2 1-16,-7 7 2 15,-9 0-3-15,-4 7 2 16,-1 16-2-16,1 7 2 16,7 8 1-16,12 5-2 0,11 1-1 15,8-1-1-15,22-4 0 16,15-6 5-16,16-9 5 15,11-9 1-15,10-12-9 16,10-3 1-16,2-11-6 16,-3-13-53-16,-11-8-156 15</inkml:trace>
  <inkml:trace contextRef="#ctx0" brushRef="#br0" timeOffset="76792.866">32167 7982 632 0,'0'-5'111'0,"-12"-14"-113"16,-7 15-1-16,-3 4 7 15,-5 6 0-15,-6 12 3 16,1 7 2-16,-2 7-1 16,7 2-1-16,5 1-2 0,12 1-1 15,8-5-4-15,4-5 0 16,19-8-2-16,9-5 1 15,12-8 7-15,1-5-9 16,1-1 10-16,-3-14-4 16,-6-5-2-16,-8-1 1 0,-8-4 2 15,-12-1 1-15,-7-1 22 16,-13 0-4-16,-15 6-6 16,-7 1-4-16,-10 4-9 15,-4 9-5-15,1 7 1 16,1 0-2-16,13 10 4 15,12 8-13-15,15 0-48 0,7 0-43 16,22-6-85-16</inkml:trace>
  <inkml:trace contextRef="#ctx0" brushRef="#br0" timeOffset="77074.1013">32582 7703 731 0,'-23'-26'28'0,"-3"5"22"16,6 8-24-16,-2 9-13 0,0 4-6 16,4 20-6-16,7 10-4 15,1 12 1-15,4 11 2 16,5 9 2-16,1 8 1 16,0 3-1-16,7 3-2 15,9-1 2-15,2-1-3 16,5-6 2-16,-1-6 1 15,-3-9-2-15,-2-4 2 0,-5-8 0 16,-7-11-5-16,-5-9-14 16,0-5-32-16,-14-10-81 15,-8-6-158-15</inkml:trace>
  <inkml:trace contextRef="#ctx0" brushRef="#br0" timeOffset="77199.137">32311 8228 657 0,'0'-31'113'15,"10"1"-50"-15,22 7-22 16,12 1-24-16,16 3-11 0,15 1-6 16,6 0 1-16,-4 1-41 15,-3 0-149-15</inkml:trace>
  <inkml:trace contextRef="#ctx0" brushRef="#br0" timeOffset="77980.4565">29506 9937 529 0,'-5'3'176'15,"1"-3"-147"-15,1 0-4 16,3 0 0-16,14-11 14 0,11-10-8 16,11-9-19-16,8-6-7 15,7-3-2-15,-2-6-3 16,-6 6 3-16,-9 3-3 15,-13 6 3-15,-10 7 0 16,-11 6 0-16,-5 5 0 0,-14 11-5 16,-10 1 2-16,-3 12-1 15,-3 8-2-15,4 6 1 16,7 5 1-16,9-1 2 16,15 2 0-16,3 0-1 15,23 4-2-15,8 0 3 16,3 1 0-16,0 0 0 15,-7-1 4-15,-5 2-1 0,-12-1 3 16,-11 2-1-16,-2-5-1 16,-17 0 0-16,-4-5-1 15,-3-4 1-15,1-8-2 16,3-7-15-16,8-10-57 0,8-5-89 16,4-22-167-16</inkml:trace>
  <inkml:trace contextRef="#ctx0" brushRef="#br0" timeOffset="78121.0679">29975 9955 613 0,'1'-6'107'0,"-1"2"-21"0,0 3-20 15,0-1-36-15,0 2-22 16,0 0-10-16,8 2-22 16,4 3-24-16,5 1-68 15,0-3-175-15</inkml:trace>
  <inkml:trace contextRef="#ctx0" brushRef="#br0" timeOffset="78589.7753">30539 9835 724 0,'0'-12'20'0,"0"-1"19"16,-11 4 29-16,2 2-40 15,-8 5-8-15,0 2-16 16,-3 2-2-16,3 11 1 0,-4 1-3 16,1 5 1-16,5 8 0 15,-2 1-3-15,5 5 2 16,-1-1 1-16,7-2-1 16,3-3 1-16,3-7-2 15,0-6-1-15,7-9 0 0,10-5 0 16,3-10 3-16,6-13 4 15,1-10-1-15,3-10 1 16,-1-7-4-16,0-5-1 16,-2-4 3-16,-5-7-1 15,-3-5 5-15,-4-4 5 0,-6 0-6 16,-6 7-4-16,-3 11 1 16,-2 12-2-16,-8 20-1 15,-8 20 2-15,0 13-8 16,-2 26 4-16,0 16-1 15,4 12 3-15,3 10 0 0,8 2 0 16,5 5-7-16,5-9-1 16,12-3 4-16,3-8-7 15,4-6-20-15,3-12-22 16,2-9-57-16,0-12-107 16</inkml:trace>
  <inkml:trace contextRef="#ctx0" brushRef="#br0" timeOffset="78730.4011">30833 9915 676 0,'0'-14'74'16,"0"0"8"-16,0 5-46 0,0 2-17 15,0 3-15-15,0 4-6 16,4 0-35-16,5-2-92 16,0 0-90-16</inkml:trace>
  <inkml:trace contextRef="#ctx0" brushRef="#br0" timeOffset="79214.7401">31576 9569 709 0,'7'-16'51'0,"-6"2"38"16,-1 1-36-16,2 5-25 15,-4 4-13-15,-13 4-11 16,-6 8-6-16,-8 13 2 15,-5 5 0-15,0 8 0 0,0 3 0 16,7 1-1-16,8-1 2 16,11-2-3-16,8-5-1 15,6-7-11-15,18-7-11 16,13-5 0-16,4-9 3 16,7-2-8-16,1-9 1 15,-7-9 12-15,-5-5 18 0,-13-1 1 16,-7-6 25-16,-15 0 10 15,-6 1-8-15,-16-3-8 16,-7 2-8-16,-3 5-3 0,-3 6-10 16,3 7-3-16,4 9-12 15,11 3-34-15,8 0-20 16,7 3-82-16,3-1-191 16</inkml:trace>
  <inkml:trace contextRef="#ctx0" brushRef="#br0" timeOffset="79464.7214">31910 9318 703 0,'-13'-20'56'16,"-1"4"33"-16,6 9-46 0,-3 7-24 16,3 6-5-16,0 14-16 15,4 13 0-15,2 9 7 16,1 8 5-16,1 6 4 15,1 1-2-15,8-2-6 16,-2 4-2-16,-1-2-2 0,0 2 0 16,-6-5 0-16,0-6-31 15,-6-9-43-15,-2-12-50 16,1-15-130-16</inkml:trace>
  <inkml:trace contextRef="#ctx0" brushRef="#br0" timeOffset="79589.6973">31834 9733 678 0,'14'-14'60'0,"13"0"-20"16,8 5-19-16,11 0-10 15,5 2-6-15,5-2-15 16,-5 1-131-16,-10-4-391 0</inkml:trace>
  <inkml:trace contextRef="#ctx0" brushRef="#br0" timeOffset="83730.0307">30441 11034 676 0,'0'-11'13'16,"0"4"1"-16,-1 7 40 0,-1 3-40 15,2 10-15-15,0 1 1 16,3 2-1-16,9-3 1 15,5-5-2-15,3-4 7 16,0-4-1-16,-1-1 2 16,0-14 8-16,-5-1 9 0,-3-3-8 15,-6-1 1-15,-3 0-6 16,-2 0-6-16,-7 8 2 16,-11 2-1-16,-4 7-5 15,-4 3-1-15,-3 7-1 16,4 11 3-16,1 9-3 0,6 4 2 15,7 3 2-15,10 3-3 16,1 2 0-16,16-7 3 16,7-5 1-16,9-4-1 15,7-5 0-15,5-9 3 16,5-5-4-16,-1-4-28 0,4 0-68 16,-1-6-105-16</inkml:trace>
  <inkml:trace contextRef="#ctx0" brushRef="#br0" timeOffset="84073.7519">30982 11158 468 0,'-12'-5'222'15,"4"0"-160"-15,-1-4 24 16,4 5-54-16,2-1 0 16,-1 1-10-16,4 1-13 15,0-2-6-15,0-2-1 16,0-5 2-16,-1 2-3 0,1-6 1 15,0-2 0-15,0-5-2 16,1-2 0-16,8-6-2 16,3 3 1-16,7 1 1 15,-4 6-2-15,4 5-2 0,-3 8 1 16,-2 8 0-16,-4 3 2 16,0 12 0-16,-3 9-2 15,-3 6 1-15,-3 11 1 16,-1 2-4-16,2 1-7 15,3 3-19-15,5-4-20 16,4-11-41-16,6-5-32 16,4-9-17-16,0-8-80 0,3-10 13 15</inkml:trace>
  <inkml:trace contextRef="#ctx0" brushRef="#br0" timeOffset="84339.3683">31271 11226 73 0,'18'-19'213'16,"-4"-1"-93"-16,-4-1-5 15,-7 3-18-15,-1-4-7 0,-2 7-27 16,0-2-25-16,0 3-12 15,-2 0-9-15,-3-3-6 16,-3 2-6-16,1-3 1 16,2-5 1-16,2-6-5 15,-1-3 4-15,4 0-1 0,0 0-6 16,9 5 2-16,7 5 0 16,2 10-5-16,7 5 2 15,2 7-1-15,2 2-1 16,2 10 4-16,-6 11-2 15,-6 4-5-15,-6 5 0 16,-8 6 3-16,-5 1 2 0,-1 2-2 16,-11 0-9-16,2-3-21 15,-1-6-32-15,4-8-70 16,5-9-106-16</inkml:trace>
  <inkml:trace contextRef="#ctx0" brushRef="#br0" timeOffset="84667.4623">31760 10951 438 0,'0'-12'149'0,"-6"5"-83"0,-6 1 40 16,-3 6-66-16,0 3-25 16,-4 9-8-16,4 8-2 15,1 1-4-15,8 4 0 16,6 0-1-16,0 0 1 15,10-6-2-15,8-1-4 0,1-7-5 16,7-2-2-16,-3-9 4 16,3 0 9-16,-6-7 2 15,-5-7 0-15,0-8 2 16,-8-3 7-16,0 0 5 16,-7-3 0-16,0 1 1 15,-2 0-4-15,-10 7-13 0,-1 6-4 16,-1 5-15-16,3 9-12 15,2 0-17-15,6 6-46 16,3 6-45-16,0-1-102 16</inkml:trace>
  <inkml:trace contextRef="#ctx0" brushRef="#br0" timeOffset="85011.1726">31986 11003 470 0,'0'0'183'0,"0"0"-113"15,0-7 5-15,0 0-43 0,0-6-9 16,0 1-10-16,2-4-5 16,9-2-4-16,1-4-2 15,4-4 3-15,5-1-2 16,-2-3-2-16,1 2 2 16,2 3-4-16,-2 2 2 15,1 6-2-15,-6 9-3 0,0 4 2 16,-4 4 1-16,-6 2-2 15,-1 12-4-15,-4 5 2 16,0 5 2-16,-3 4 4 0,2 2-2 16,-3 2 1-16,4 3 1 15,0-2-1-15,8-1-5 16,4-3-23-16,2-6-22 16,10-7-41-16,-1-7 14 15,5-7-16-15,0-2-24 16,3-9-115-16</inkml:trace>
  <inkml:trace contextRef="#ctx0" brushRef="#br0" timeOffset="85620.5294">32525 10819 610 0,'1'0'70'0,"3"0"-17"15,1-5 27-15,5-1-44 0,-2 5-13 16,1-2-6-16,1 3-9 15,-1 0 1-15,-4 0-6 16,-4 4 1-16,-1 7-2 16,0-1 3-16,0 0 3 15,-5 0-2-15,2-2-2 16,-4-1-1-16,2 0-1 0,2-3-1 16,-1 1-9-16,-1-1-55 15,-9-4-83-15,-4 0-416 16</inkml:trace>
  <inkml:trace contextRef="#ctx0" brushRef="#br0" timeOffset="87089.145">27716 9625 518 0,'-15'5'57'0,"3"-3"-11"16,3-1-1-16,2-1-13 15,6 0-4-15,1 0 5 16,6 0 0-16,17-11-13 16,19-3-13-16,14-4 2 15,15-3-2-15,16-2-4 0,13-1 0 16,6-2-2-16,7 1-1 15,13-3 2-15,4-2-4 16,9-3 4-16,12-1 1 16,5-1 1-16,6 3 3 15,2-1-7-15,-8 1-2 0,-2 2 4 16,-7 2-2-16,-8 3 0 16,-12 0 0-16,-10 1 1 15,-15 5-1-15,-16-1 2 16,-16 8-1-16,-19-1-2 15,-19 6 5-15,-10 2-5 0,-17 1 0 16,-5 2-11-16,-20 2-14 16,-14 0-12-16,-9 6-14 15,-18 8-22-15,-11 2-35 16,-12 0-68-16</inkml:trace>
  <inkml:trace contextRef="#ctx0" brushRef="#br0" timeOffset="87573.5187">27692 9849 288 0,'-20'11'255'0,"3"-4"-241"16,6-5 7-16,5 2 1 16,3-3 0-16,3-1 6 15,0 0 13-15,11 0-1 16,10-7 1-16,11-5-11 16,19-8-7-16,14-2-9 0,12-6-3 15,11 1-5-15,3-5-2 16,9 4 2-16,-2-3-1 15,9 1 2-15,9-2-4 16,2-1-4-16,8 0 3 16,3-1-1-16,4-2-2 0,0 3 3 15,1-2-2-15,-6 6-1 16,-4 0 4-16,-8 2 8 16,-4 4-2-16,-11 1-4 15,-8 3-5-15,-10 3 1 16,-8-1 0-16,-7 5-2 15,-14-1 3-15,-9 5-2 0,-11-1 0 16,-10 1 1-16,-7 3-5 16,-8-2-20-16,-3 0-23 15,-6-7-129-15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4:4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4246 464 0,'-9'-7'43'16,"0"-3"-19"-16,2 1 29 15,6 2 0-15,1 0-24 0,0 3-9 16,8 2-13-16,10 2-10 15,2 0 2-15,5 13 1 16,0 3 0-16,0 5-4 16,-7 4 5-16,-1 4-4 15,-9-1 1-15,-8 3 2 0,0 1 0 16,-8-2 3-16,-12 1 0 16,-1-1 3-16,2-7-3 15,-1 0 1-15,6-7-1 16,3-7 0-16,6-9 4 15,5-2 27-15,5-17 5 16,12-6-38-16,3-7-1 0,4-6 5 16,1-3-3-16,2 0-1 15,-3 0 6-15,-8 2-2 16,-5 3 1-16,-6 2 4 16,-1 9 6-16,-4 8-4 15,0 4 2-15,-5 8-7 16,-5 5-3-16,-1 3-6 0,3 15-6 15,-4 7 6-15,5 5 1 16,2 6 2-16,2-1-2 16,3 3 1-16,0-6 0 15,1-2-1-15,6-3 4 0,0-3-3 16,3-2-4-16,2-2-26 16,0-6-29-16,7 2-56 15,-3-5-50-15,5-4-77 16</inkml:trace>
  <inkml:trace contextRef="#ctx0" brushRef="#br0" timeOffset="203.1464">4499 4547 617 0,'0'0'33'0,"0"0"49"15,0 0-28-15,0 0-34 0,0 3-16 16,4 2-13-16,-1 6 11 15,5 5-1-15,-1 4 1 16,0 7-1-16,0-1 1 16,-2 3-33-16,3-4-73 15,-4-2-35-15,-1-7-82 0</inkml:trace>
  <inkml:trace contextRef="#ctx0" brushRef="#br0" timeOffset="390.6102">4701 4687 689 0,'0'8'20'15,"-2"0"-6"-15,-1 9 11 16,2 6 9-16,1 7-21 16,0 4-9-16,0 1-1 15,0 3-1-15,0-4-37 0,0-7-110 16,0-11-314-16</inkml:trace>
  <inkml:trace contextRef="#ctx0" brushRef="#br0" timeOffset="1343.6363">5130 4254 313 0,'0'-9'262'0,"0"0"-226"0,-4 2 22 15,2 0-20-15,2 5-4 16,0 2-10-16,0 0-20 16,0 9-19-16,3 5 7 15,5 0 10-15,3 4-2 0,-1 0 0 16,2-4 1-16,2-3 0 15,-3-5-2-15,1-3 2 16,-1-3 0-16,0-6 2 16,-4-6 6-16,-2-4-2 15,-1-2-3-15,-3-1 0 16,-1 0-3-16,0 4 3 0,0 2 7 16,0 4-5-16,0 4-2 15,0 5-4-15,0 0-3 16,2 11-12-16,2 7 8 15,4 8 5-15,-1 6 2 0,-2 5-2 16,-2 5 0-16,-3 1 1 16,0 0 0-16,0-3 1 15,-8-2 1-15,-3-6 0 16,-4-3 2-16,3-6-3 16,-1-9 2-16,2-8 2 15,1-6 3-15,0 0 8 0,3-15 6 16,0-8-14-16,6 0-3 15,-1-2-3-15,2 0-1 16,0 7 0-16,0 0-2 16,7 7-4-16,2 6-31 15,5 3-50-15,0 2-44 16,3 0-83-16</inkml:trace>
  <inkml:trace contextRef="#ctx0" brushRef="#br0" timeOffset="1546.7572">5404 4569 676 0,'0'2'69'15,"0"2"-8"-15,0 0-19 16,0 4-29-16,0 8-15 16,-3 8 1-16,1 4 1 0,0 4 0 15,-3 2 2-15,3-3-1 16,2-1-19-16,-3-7-35 15,-1-8-36-15,-1-10-60 16,-3-5-163-16</inkml:trace>
  <inkml:trace contextRef="#ctx0" brushRef="#br0" timeOffset="1968.5929">4135 4024 556 0,'-26'-11'25'0,"0"0"27"0,1 4-10 16,-2 7-12-16,-2 0-9 16,0 18-3-16,2 15-12 15,4 14-4-15,2 19 1 16,2 16 1-16,7 18 0 0,7 11-2 15,5 10-2-15,7 3 0 16,12-5 2-16,13-8-2 16,14-15-2-16,11-16 2 15,13-22-27-15,10-16-50 16,3-22-63-16,7-20-271 16</inkml:trace>
  <inkml:trace contextRef="#ctx0" brushRef="#br0" timeOffset="2281.1085">5275 4077 741 0,'-4'-28'0'0,"4"3"-21"15,4 7 22-15,13 5 5 16,8 8-11-16,4 5 5 16,8 14 0-16,13 16 2 15,6 17 0-15,3 19-1 16,-5 16-1-16,-6 20 1 0,-9 16-1 16,-14 10-1-16,-11 0 8 15,-7-1-48-15,-7-9-17 16,-4-14 44-16,-11-19-7 15,-9-18-120-15,-7-13-312 16</inkml:trace>
  <inkml:trace contextRef="#ctx0" brushRef="#br0" timeOffset="3031.0131">6751 4054 616 0,'-2'-17'28'16,"-3"4"12"-16,3 6-9 15,1 2-4-15,-1 5-2 16,-3 8-14-16,-2 15-20 16,1 11 0-16,-1 14 8 0,1 13 3 15,3 5 2-15,3-2 0 16,2 1-1-16,8-5-2 16,5-3 1-16,1-8 0 15,2-5 0-15,6-6 2 16,3-8-45-16,6-10-25 15,3-14-59-15,-2-6-188 0</inkml:trace>
  <inkml:trace contextRef="#ctx0" brushRef="#br0" timeOffset="3515.3645">7080 4227 320 0,'-2'-20'377'15,"2"0"-374"-15,0 5-8 16,12 4 4-16,7 2-3 16,3 6 0-16,-2 3 2 0,2 0-2 15,-2 14-1-15,-4 5 1 16,-7 10-1-16,-6 3 3 16,-3 2-1-16,-3-2 3 15,-13 0 3-15,-1-5-1 16,4-6-2-16,-1-6 2 15,6-6 1-15,3-6 2 0,5-3 8 16,0-3 37-16,1-12 5 16,8-4-52-16,2-8 1 15,3-4 0-15,-1 3 0 16,-2 3-1-16,-4 2 0 16,-2 5 2-16,-5 4 9 15,0 7-5-15,0 3-2 0,0 1-3 16,0 3-2-16,0 0-5 15,0 0-4-15,0 8-3 16,0 5 6-16,0 6 2 0,0 5 2 16,4 0 1-16,3 2-1 15,2-2 0-15,0 0 0 16,1-4 0-16,0-3 0 16,0-2 1-16,0-3 0 15,0 0-11-15,-1-1-21 16,3-3-82-16,-9-5-74 0</inkml:trace>
  <inkml:trace contextRef="#ctx0" brushRef="#br0" timeOffset="3874.7391">7489 4427 575 0,'4'-8'23'15,"1"3"22"-15,-1 0 24 16,1 2-22-16,-1 1-28 0,-1 2-14 16,1 0-8-16,-1 3-8 15,3 8 5-15,-5 2 6 16,6 3 5-16,-4 0-3 16,-1 0-2-16,-2 0 0 15,1-4 2-15,-1 0-3 16,0-1 1-16,0-4 2 0,0 1 3 15,0-5-2-15,0-1 0 16,0-2-1-16,7 0-3 16,7 0 2-16,0 0 1 15,6-2-11-15,0-1-11 16,6-1-1-16,-3 0-24 0,3 3-21 16,-4-1-19-16,0 0-53 15,-3 0-134-15</inkml:trace>
  <inkml:trace contextRef="#ctx0" brushRef="#br0" timeOffset="3999.6899">7774 4579 480 0,'-14'16'76'15,"2"3"0"-15,-3 8-17 16,1 3-32-16,0 6-11 16,1 4-10-16,0 0-2 0,5 0-1 15,-3-7-78-15,6-8-109 16</inkml:trace>
  <inkml:trace contextRef="#ctx0" brushRef="#br0" timeOffset="4687.1539">8244 4211 564 0,'0'-5'116'16,"-4"-6"-112"-16,4 11-4 0,0 0-3 15,4 0-13-15,6 9 11 16,1 0 5-16,4 3 0 16,-2 0 0-16,4 0 0 15,-3-5 0-15,3 0-3 16,-3-6 6-16,0-1-3 16,-1 0 5-16,-2-7 3 0,-2-5 2 15,-2-4 12-15,-4-2-4 16,-1 2 3-16,-2-2 5 15,0 4-3-15,0 3-10 16,0 4-3-16,-2 1-3 16,0 6-2-16,1 0-6 0,-1 6-14 15,2 10 10-15,0 5 4 16,0 6 0-16,0 1 1 16,0 4 0-16,0 1-1 15,0 1 3-15,-5-4 0 16,-2-3-2-16,-1-6 1 0,1-1 1 15,0-6 2-15,0-1-1 16,3-6 0-16,2-4-49 16,2-3-77-16,0 0-123 15</inkml:trace>
  <inkml:trace contextRef="#ctx0" brushRef="#br0" timeOffset="5015.2739">8578 4468 663 0,'2'0'58'0,"5"-9"-18"15,1 2-3-15,3 0 1 16,0 1-13-16,0 4-18 16,-4 2-5-16,4 0-2 15,-6 2-2-15,-1 7-2 16,-4 4 1-16,0 3 1 0,0 5 1 15,-6 0 1-15,-5 3 0 16,-1-1 1-16,-2 2 0 16,1-3-1-16,2-5 2 15,6-2 1-15,0-8-2 0,5-2 0 16,3-5-2-16,13 0-6 16,6 0 8-16,7-7-12 15,8-4-24-15,4 1-49 16,3-5-52-16,-1-4-180 15</inkml:trace>
  <inkml:trace contextRef="#ctx0" brushRef="#br0" timeOffset="5358.9769">8928 3822 647 0,'0'0'0'0,"7"6"-27"15,16 9 34-15,4 9-9 16,6 9 4-16,4 10 2 15,2 9 0-15,-3 9 0 16,-5 10 3-16,-6 11-2 0,-12 5-1 16,-11 6-1-16,-2-2 2 15,-17-3 0-15,-10-6-1 16,-5-9-33-16,-7-11-72 16,-4-13-243-16</inkml:trace>
  <inkml:trace contextRef="#ctx0" brushRef="#br0" timeOffset="5812.0576">10127 4373 464 0,'0'0'122'0,"0"0"-94"16,0-2 11-16,0-6-28 15,11 2-12-15,2 1-5 0,4-1 9 16,7 3-5-16,3 1-26 16,3 2-72-16,1-4-113 15</inkml:trace>
  <inkml:trace contextRef="#ctx0" brushRef="#br0" timeOffset="5968.3447">10721 4348 349 0,'11'-5'-21'0,"-1"-1"-19"16,2 0-133-16</inkml:trace>
  <inkml:trace contextRef="#ctx0" brushRef="#br0" timeOffset="6124.5569">10939 4309 484 0,'0'0'58'0,"1"0"-1"15,1 0-34-15,2 0 11 16,4 0-23-16,-2 0-11 16,7 0 1-16,2 2-4 0,0-2-83 15,4 0-136-15</inkml:trace>
  <inkml:trace contextRef="#ctx0" brushRef="#br0" timeOffset="6687.0418">12348 3716 548 0,'0'-11'33'16,"0"2"6"-16,0 5 5 15,-3 4 6-15,-7 4-29 16,-5 16-17-16,-1 13-13 16,-1 13 12-16,-1 17 5 0,2 16 7 15,6 11-7-15,4 8-1 16,4 1-6-16,2-9 5 15,10-6-5-15,7-16-32 16,10-15-3-16,7-19-15 0,2-12-43 16,4-17-123-16</inkml:trace>
  <inkml:trace contextRef="#ctx0" brushRef="#br0" timeOffset="7171.3438">12766 3975 504 0,'17'-5'-14'0,"6"-3"-7"15,5 8 21-15,-3 0 0 16,-3 8 0-16,-3 7-1 15,-7 6-1-15,-4 4 0 0,-8 3 2 16,0 3 1-16,-15 1 3 16,1-2-1-16,-2-5-3 15,3-6 2-15,4-6-4 16,3-8 2-16,6-5 10 16,0 0 42-16,2-10 33 15,8-10-66-15,0-3-6 0,4-7 6 16,3-1 4-16,-2-5-7 15,-1 4-4-15,-4 0 3 16,-3 4 1-16,-1 5 1 16,-6 8-5-16,0-1 6 15,0 10-8-15,0 2-3 0,-3 4-3 16,-2 9-12-16,-2 11 2 16,2 5 5-16,3 6 1 15,1 7-1-15,1-2 3 16,10 1-2-16,8-4-18 0,5-2-23 15,6-8-27-15,1-7-53 16,3-7-96-16</inkml:trace>
  <inkml:trace contextRef="#ctx0" brushRef="#br0" timeOffset="8530.6124">13217 4393 347 0,'0'0'208'0,"0"0"-182"16,0 2-7-16,0 5-32 15,0 4 15-15,-3 1 12 16,-1 6-3-16,-1 2-6 16,2 1 3-16,-1-3 2 15,0 1 0-15,0-4-3 16,3-4-1-16,-1-5 2 0,0-2 4 16,2-4-2-16,0 0 14 15,0-5 39-15,0-8-28 16,0-3-31-16,4-7-1 15,-1 2-3-15,5-2 0 16,-1 1 0-16,-2 4 1 0,0 6-2 16,1 3 1-16,-5 5 0 15,6 4-5-15,-4 0-4 16,2 4 2-16,0 7 4 16,2 1 1-16,3 4 1 15,-3 0 1-15,2 0 0 0,-1-3 0 16,2-3 0-16,0-2 0 15,1-5-3-15,2-3 2 16,-1 0 5-16,1-11 1 16,0-3 1-16,-1-4-1 15,-1-2-3-15,-4-1 3 16,0-2-4-16,-3-1 2 0,-3 5 1 16,-1 5 0-16,0-1 1 15,0 8-3-15,0 7-5 16,0 0-11-16,0 11-82 15,0 5-25-15,0 0-66 0</inkml:trace>
  <inkml:trace contextRef="#ctx0" brushRef="#br0" timeOffset="8749.3522">13688 4511 397 0,'4'2'298'0,"-2"-1"-282"16,-2 4-28-16,0 5 3 16,2 6 16-16,-2 3-3 0,0 6-1 15,0 5-2-15,0 1 1 16,0-2 1-16,3-6 0 16,2-4-61-16,4-8-57 15,2-9-62-15</inkml:trace>
  <inkml:trace contextRef="#ctx0" brushRef="#br0" timeOffset="9311.8105">14079 3885 478 0,'-10'-8'140'16,"6"5"-141"-16,1 3 4 16,3 3-11-16,0 12 4 0,0 3-2 15,0-1 3-15,7 5 1 16,3-4 1-16,3 0-1 16,1-4 4-16,3-3 2 15,-3-4-3-15,-4-4 1 16,5-3 9-16,-3 0 11 15,2-7-8-15,-4-4-6 0,-1-4 1 16,-1-2 3-16,-7-1 8 16,1 0 0-16,-2-3 0 15,0 1-3-15,0 7 3 16,-3 0-4-16,-4 8-8 16,6 1-4-16,-1 4-4 0,2 4-9 15,-2 11-3-15,2 7 11 16,0 8 0-16,-2 8 2 15,2 5-1-15,-1 4 0 16,-1 5 0-16,-3 0 0 0,0-4 0 16,-3-1 0-16,-1-10 0 15,2-6-1-15,-2-10-2 16,0-5-1-16,2-9 5 16,-6-6 5-16,0-1 2 15,-1-1 2-15,3-13-6 0,-1-4 0 16,1-4-1-1,3 1-5-15,7 2-36 0,1 1-24 16,4 5-27-16,7 2-67 16,6 4-223-16</inkml:trace>
  <inkml:trace contextRef="#ctx0" brushRef="#br0" timeOffset="9843.0405">14361 4350 613 0,'2'6'15'0,"-2"-1"-23"16,0 2 19-16,0 6 12 15,0-1-6-15,0 4-5 16,0 2 5-16,0 2 2 16,0-3-5-16,0-1-7 15,-2-3-2-15,-1-3-3 0,1-4 1 16,0-2 2-16,0-4 0 15,1 0 6-15,-1-10 16 16,2-2-12-16,0-6-10 16,0-7 4-16,0-4-2 15,7 1-5-15,0-2-1 16,1 0-1-16,0 5 0 0,1 3-1 16,-2 10-2-16,-2 3-2 15,2 7 5-15,-6 2-2 16,1 5-11-16,1 8 9 15,1 4 3-15,-1 5 0 0,3 1 1 16,0 2 0-16,1 0 0 16,0-3 0-16,0-4 0 15,2-2-1-15,0-6 2 16,1-3-3-16,0-3 2 16,1-4 3-16,1 0 9 15,1-9 5-15,-1-5-7 0,0-6-6 16,0-3 1-16,-2-8 0 15,-3-1-3-15,-2-5-1 16,-2 1 0-16,-3 1-3 16,0 0 1-16,-3 9-9 15,-4 5-20-15,2 1-35 0,3 2-82 16,2 0-153-16</inkml:trace>
  <inkml:trace contextRef="#ctx0" brushRef="#br0" timeOffset="10124.2897">14663 3588 773 0,'2'-3'3'0,"13"2"-16"16,13 1 11-16,8 12 13 15,7 9 1-15,6 8-4 16,0 10-5-16,2 13-1 16,-8 12 0-16,-11 12-2 15,-15 17 2-15,-17 14 0 0,-19 12 0 16,-20 12 3-16,-15 1-1 16,-9 0 1-16,-8-5-9 15,-1-15-68-15,-4-19-94 16</inkml:trace>
  <inkml:trace contextRef="#ctx0" brushRef="#br0" timeOffset="21139.1685">20982 3738 450 0,'0'-4'12'0,"0"-2"-7"15,0 2 10-15,0 0-2 16,0 2 7-16,2 1 1 16,-2 0-1-16,0 1-1 15,1 0 4-15,-1 0-3 16,0 0-5-16,0 0-7 0,0 0-5 15,0 0-4-15,0 0-3 16,0 0-1-16,0 4 2 16,2 4 3-16,-2 2 0 15,3 3 0-15,-3 2-1 16,1 0 2-16,1 3-2 0,0 1 3 16,0 1-1-16,1 4 0 15,-1-1 0-15,1 0-1 16,1 3 1-16,1-2 0 15,-3-1 0-15,4 3 0 16,-4 1-1-16,-1 0 0 16,1 0 1-16,0-1 2 0,-2 3-2 15,0 0 0-15,0-2 0 16,2 3 0-16,-2 0-1 16,0 0 1-16,1 0 1 15,1 3-1-15,0 1-1 16,0-2 1-16,-2 0 0 0,0 4 0 15,0-1 0-15,0 1 0 16,0 2 1-16,0-1 0 16,0 0-2-16,0-1 2 15,0-2-1-15,0 2-1 0,0-1 1 16,0-3 1-16,0 5 0 16,0-2 0-16,0 3 2 15,0-3-1-15,0 1-1 16,-2 0 0-16,2-3 0 15,0 1 0-15,-2-4-1 16,0 3 0-16,1-2 0 0,1 2 0 16,-2-1-1-16,0 0 1 15,0 1 0-15,1-1 1 16,-1 1-2-16,0-1 0 16,0-1 0-16,0-3 0 15,2 1 1-15,0-3 0 16,-2 1-1-16,2 0 1 0,0 1 0 15,0-1 0-15,0 0 0 16,0-1-1-16,0 1 1 16,0 0 0-16,0 0 0 0,0-2 0 15,0-2 0-15,0 2-1 16,0-2 1-16,0 0 0 16,0 0 0-16,0 2 0 15,0 2-1-15,0-4 0 16,0 6 1-16,0-1 0 15,0-1 0-15,0 4 2 0,0-4-1 16,0 1 0-16,0-1 0 16,0 0 0-16,0-1-1 15,0 1 0-15,2 2 1 16,-2 0-1-16,4-1 1 16,-2 0-1-16,0 1 2 15,-2 1-2-15,0-1 0 0,3 1 2 16,-3-1-2-16,0 1-1 15,0-2 1-15,0 1-1 16,0 3 1-16,0-1 0 16,0 0-1-16,0 3 1 0,0 0-1 15,0 4 1-15,0-5-1 16,-3 5 1-16,1-4 1 16,2 0 1-16,-2 1 1 15,-2-2 1-15,4 2-4 16,-2 1 1-16,2-1-1 15,-2 1 1-15,1 0 0 0,1 1-1 16,0-1 0-16,-2 0-1 16,2-2 1-16,-2 1 0 15,2-3-1-15,0 4 2 16,-3-2-2-16,3 4 1 16,0-3 0-16,-2 1 0 15,2-2 1-15,-2 1-1 0,2-3 0 16,0 0 0-16,0-1 0 15,0-1 0-15,0 2 0 16,0-1 0-16,0 2 0 16,0 0-1-16,0 1 1 0,0-1 0 15,0 3-1-15,0-2-3 16,0-2 6-16,0 2 1 16,0-2-4-16,0 2 0 15,0 0 0-15,0 2 0 16,2 1 1-16,3 0 0 15,-3-1-1-15,1 3 1 0,1 1-1 16,2-3 1-16,-4-1 0 16,1 3 1-16,-1-2-1 15,0 3 0-15,-1-3-1 16,1 4 1-16,0-4-1 0,-2-1 0 16,0 0 1-16,0-2-1 15,0 0 0-15,0 0 1 16,0-1 1-16,0 2 2 15,0 2-1-15,0-2-2 16,0 3 1-16,0-1-2 0,0 1 1 16,0-2-1-16,0-2 1 15,0 0-1-15,0-1 0 16,2 3 1-16,-1-6 0 16,3 5 2-16,-2-3 0 15,1 4 1-15,2-4 0 16,-2 0-3-16,-1 4 2 15,3-4-2-15,-3 6-1 0,-1-3 1 16,1 7 0-16,0-2-1 16,0 5 1-16,-1 0-1 15,1 2 0-15,-2-3 0 16,0-1 0-16,2 3 1 0,-2-3-1 16,0 2 0-16,0 1 0 15,0 1 2-15,2-3-1 16,2 1 1-16,-2-1-2 15,0 1 1-15,-2-1 0 16,0 1 0-16,0-1-1 0,0-1 1 16,0-1-1-16,-4-5 0 15,0-2 0-15,2-6 2 16,0-6-1-16,-1-5 0 16,1-5-1-16,2-6 2 15,-2-6-1-15,-1-1-18 0,1-6-46 16,-5-14-104-16,-4-13-412 15</inkml:trace>
  <inkml:trace contextRef="#ctx0" brushRef="#br0" timeOffset="22295.3224">18303 9740 540 0,'-11'8'71'16,"-4"-3"-62"-16,12-3-11 16,3 1-6-16,2 1 5 0,9-4 0 15,6 1 6-15,7-1 1 16,8 0 2-16,4 0-6 16,6-1 3-16,2-4-2 15,5 1-1-15,4 1-1 16,5-2 1-16,5 2 1 15,8-2-1-15,2 1 3 0,8-1 4 16,3 2-1-16,5-3 0 16,3 0-1-16,8 1 0 15,-2 0 2-15,9 2-4 16,3-1 2-16,3 0 2 16,6 2-1-16,1 1 0 0,4-1-2 15,0 0-1-15,5 0-2 16,3 1 1-16,0 1-1 15,4-4 0-15,3 4 0 16,1-3 0-16,2 3 0 16,5-3 7-16,4 2 1 15,2 1-2-15,3 0-6 0,2 0 2 16,2 0-3-16,4 0 1 16,2 0 1-16,1 0-3 15,4 0 1-15,2-2 2 16,4 2-2-16,2-2-1 15,3 0 1-15,3 0 1 0,1 1 8 16,3-3-2-16,1 1 3 16,2-2-1-16,3 1-5 15,-2 2-1-15,-1-2-2 16,3 1 0-16,-3-1 2 0,0 1-4 16,-1-1 1-16,4 0 1 15,-1 3-1-15,-4-2 0 16,-2-2 6-16,4 2 0 15,-2-2 0-15,-5 1-2 16,-2 1-1-16,2-2 1 0,-5 1 1 16,0-2-1-1,-4 1 4-15,-5-1 0 0,-1-3-3 16,-3 3-2-16,-8-3-1 16,-3 0 2-16,-5 0 3 15,-8-2-5-15,-4 0-2 16,-14 3 2-16,-6-2-3 0,-15 3 0 15,-9-4-37-15,-14 0-89 16,-13-7-205-16</inkml:trace>
  <inkml:trace contextRef="#ctx0" brushRef="#br0" timeOffset="23842.3891">22433 7547 311 0,'-6'-4'88'0,"1"-1"-44"16,3-1 22-16,1 3-12 16,1-1-11-16,0 1-12 15,3 1-16-15,6 2-13 0,4 0 0 16,3 4 2-16,0 6-6 15,2 5 4-15,-2-1-4 16,3 4 4-16,-4-3-1 16,-3 2-2-16,2-3-42 15,-6-2-23-15,-1-5-32 0,-3-5-97 16</inkml:trace>
  <inkml:trace contextRef="#ctx0" brushRef="#br0" timeOffset="24014.2636">22550 7516 418 0,'-7'-5'84'0,"0"1"-48"16,1 4 25-16,0 2-42 15,-1 11-18-15,-1 8-3 16,1 6 2-16,-5 7 0 16,5 5 0-16,-1 2 0 15,1-1 2-15,-1-5-59 0,2-5-89 16</inkml:trace>
  <inkml:trace contextRef="#ctx0" brushRef="#br0" timeOffset="24842.4237">23043 6225 564 0,'-3'-2'28'0,"-2"-6"25"0,5 4 3 16,0 4-33-16,7 0-26 15,7 0 0-15,4 0 3 16,4 2 1-16,1 3 0 0,3 4 0 16,-2-4 0-16,-2 2-30 15,0-1-50-15,-5 1-32 16,-2-6-77-16</inkml:trace>
  <inkml:trace contextRef="#ctx0" brushRef="#br0" timeOffset="24998.6804">23220 6200 581 0,'-6'-5'43'16,"3"1"14"-16,3 2-17 15,0 2-28-15,0 0-13 16,0 7-7-16,2 6 5 0,5 1 4 16,0 4-23-16,1 6-74 15,2-9-88-15</inkml:trace>
  <inkml:trace contextRef="#ctx0" brushRef="#br0" timeOffset="25389.327">24324 6029 579 0,'9'0'24'0,"1"0"-22"16,7 2 5-16,3-2-6 15,4 3 1-15,0 1-1 16,3-1-1-16,0 1 1 16,-2-1-2-16,1 1 1 0,-2-2-22 15,0-1-34-15,-3-1-51 16,-7 0-123-16</inkml:trace>
  <inkml:trace contextRef="#ctx0" brushRef="#br0" timeOffset="25561.1887">24577 6007 480 0,'-17'-2'76'0,"3"2"-52"15,1 0 19-15,-1 2-32 16,-1 9-4-16,3 2 1 15,-2 4-5-15,3 3-2 0,-1 1-1 16,5 3 1-16,0-7-57 16,-1-4-118-16</inkml:trace>
  <inkml:trace contextRef="#ctx0" brushRef="#br0" timeOffset="26201.717">24582 4909 503 0,'7'1'133'0,"1"1"-131"16,3 0-8-16,5 4 6 15,2-3 1-15,3 4-1 16,3-2 0-16,-1 1-10 16,0 1-49-16,-1-6-10 15,-6-1-70-15</inkml:trace>
  <inkml:trace contextRef="#ctx0" brushRef="#br0" timeOffset="26357.9881">24757 4889 472 0,'-9'-4'85'0,"-1"1"-53"16,3 3 25-16,0 0-31 16,2 7-23-16,-1 7-7 15,1 6 1-15,0 9 1 0,-1 1 4 16,1 5-4-16,0 0-68 16,3-8-94-16</inkml:trace>
  <inkml:trace contextRef="#ctx0" brushRef="#br0" timeOffset="26764.1861">25921 4263 574 0,'5'0'32'16,"-2"0"-30"-16,4 0 11 15,2 0 4-15,2 0-4 16,1 3-6-16,3 0-4 16,3 0 0-16,0 0-2 15,-2-1-2-15,4-2-19 16,-3 0-43-16,-4 0-49 0,0 0-159 15</inkml:trace>
  <inkml:trace contextRef="#ctx0" brushRef="#br0" timeOffset="26920.4222">26078 4225 506 0,'-9'0'28'16,"-3"2"4"-16,-1 10-15 15,0 5-10-15,-1 4-1 16,-2 2-3-16,-2 4 0 15,2-4-1-15,4-2-25 0,2-5-105 16</inkml:trace>
  <inkml:trace contextRef="#ctx0" brushRef="#br0" timeOffset="27326.6849">26249 3448 549 0,'0'0'16'0,"0"0"-8"0,3 0-8 16,12 3-5-16,7 2 6 15,4 5 3-15,7-3-1 16,5 0-1-16,-1 0 2 16,-1-1-2-16,-4-3-67 0,-7-1-35 15,-4-2-96-15</inkml:trace>
  <inkml:trace contextRef="#ctx0" brushRef="#br0" timeOffset="27498.542">26418 3394 556 0,'-7'-3'7'0,"-1"3"15"15,-1 0-1-15,1 7-22 16,-2 7 1-16,1 4-2 0,4 3 1 16,0 4-1-1,5 2-45-15,0 0-41 0,5-2-96 16</inkml:trace>
  <inkml:trace contextRef="#ctx0" brushRef="#br0" timeOffset="27889.0911">27348 3385 596 0,'0'-1'5'15,"0"-1"15"-15,0 2 4 16,0 0 0-16,5 0-24 0,0 5-7 16,7 2 8-16,-2 4 2 15,5 0-2-15,2 1 0 16,0-1 3-16,2-2-3 16,-1-1-1-16,-2 0-54 15,-1-3-26-15,-5-3-44 16,-1-2-178-16</inkml:trace>
  <inkml:trace contextRef="#ctx0" brushRef="#br0" timeOffset="28029.7095">27509 3424 424 0,'-5'-7'105'16,"-2"2"-36"-16,0 2 5 16,-3 3-35-16,-2 0-29 0,-3 12-9 15,0 10-3-15,-4 8 0 16,-2 11 1-16,-4 7 2 15,-5 3 0-15,-4 3-149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5:4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21138 8002 3 0,'-4'1'30'15,"1"0"-44"-15</inkml:trace>
  <inkml:trace contextRef="#ctx0" brushRef="#br0" timeOffset="999.8898">21138 8002 29 0,'-21'10'46'0,"18"-10"-10"15,1 3-15-15,-1-1-12 0,0 2-1 16,-1-1-4-16,1-2 0 15,-1 2 7-15,1-3 8 16,-1 2-2-16,1 0 2 16,1-2-4-16,-4 1-6 15,4 1-7-15,-1-1-1 16,1 2-1-16,-2 0 0 0,1 0 1 16,0-2 2-16,1-1 18 15,-2 0 25-15,3 2-8 16,-1-2-11-16,-1 0-1 15,3 0-2-15,0 0-7 16,0 0-2-16,0 0-2 0,0 0-9 16,-2 2-2-16,1-2-2 15,1 0-1-15,0 0 1 16,0 0-1-16,0 0-2 16,0 0 0-16,6 0 9 15,3 0 10-15,-1-5 0 0,3-4-12 16,4 3 4-16,0-3-6 15,0-4-3-15,2 3 3 16,2-3-4-16,1 2 2 16,1-5 1-16,-1 3 0 15,2-4-1-15,-3 1 1 16,3 0-1-16,-2 0 0 0,-3 2 2 16,3-2-2-16,0-2 1 15,-2 4-1-15,0-2 0 16,1 2 0-16,-2 0 0 15,-3-1 0-15,2 1 0 16,-3 1-1-16,0-1 2 0,2-1-1 16,0 0 1-16,-1-3 4 15,3 2 0-15,0-4-2 16,2 2-2-16,2-2 0 16,0 1 4-16,5-1-1 0,2-3 0 15,3-2 2-15,1 0 2 16,4-3-5-16,6-3-1 15,-1-3 0-15,5-1 1 16,3-3 0-16,5-5-1 16,2-1 0-16,1-1-2 15,-2-1 0-15,3 1-1 16,-2-1 1-16,1 0 2 0,1-3 0 16,1 1 2-16,1 2 1 15,-4-4 2-15,5 2 0 16,2 1-2-16,0 0-2 15,4 0-1-15,1-2-2 0,0-2 0 16,4-2 1-16,4-1-1 16,0-1 1-16,4-4-1 15,8-2 1-15,-2-1 0 16,6-2 4-16,-3-1 5 16,7-2 2-16,1-5 3 0,-2 1 0 15,5-6 2-15,4-3 1 16,6-6 1-16,3-3-5 15,3-2-6-15,8-3-3 16,6-3-5-16,3-4 1 16,5-2 1-16,6-3-2 15,3-3 1-15,4-3 0 0,5 1-3 16,4-2 4-16,5 0-2 16,4-2 1-16,9-2-2 15,2-1 2-15,2-3-1 16,9-1 1-16,3-3 4 15,6-3-2-15,5-2 0 0,7-6-1 16,2-1-3-16,2-2 3 16,-4-2-16-16,-4-2-84 15,-14 3-147-15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4:4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4246 464 0,'-9'-7'43'16,"0"-3"-19"-16,2 1 29 15,6 2 0-15,1 0-24 0,0 3-9 16,8 2-13-16,10 2-10 15,2 0 2-15,5 13 1 16,0 3 0-16,0 5-4 16,-7 4 5-16,-1 4-4 15,-9-1 1-15,-8 3 2 0,0 1 0 16,-8-2 3-16,-12 1 0 16,-1-1 3-16,2-7-3 15,-1 0 1-15,6-7-1 16,3-7 0-16,6-9 4 15,5-2 27-15,5-17 5 16,12-6-38-16,3-7-1 0,4-6 5 16,1-3-3-16,2 0-1 15,-3 0 6-15,-8 2-2 16,-5 3 1-16,-6 2 4 16,-1 9 6-16,-4 8-4 15,0 4 2-15,-5 8-7 16,-5 5-3-16,-1 3-6 0,3 15-6 15,-4 7 6-15,5 5 1 16,2 6 2-16,2-1-2 16,3 3 1-16,0-6 0 15,1-2-1-15,6-3 4 0,0-3-3 16,3-2-4-16,2-2-26 16,0-6-29-16,7 2-56 15,-3-5-50-15,5-4-77 16</inkml:trace>
  <inkml:trace contextRef="#ctx0" brushRef="#br0" timeOffset="203.1464">4499 4547 617 0,'0'0'33'0,"0"0"49"15,0 0-28-15,0 0-34 0,0 3-16 16,4 2-13-16,-1 6 11 15,5 5-1-15,-1 4 1 16,0 7-1-16,0-1 1 16,-2 3-33-16,3-4-73 15,-4-2-35-15,-1-7-82 0</inkml:trace>
  <inkml:trace contextRef="#ctx0" brushRef="#br0" timeOffset="390.6102">4701 4687 689 0,'0'8'20'15,"-2"0"-6"-15,-1 9 11 16,2 6 9-16,1 7-21 16,0 4-9-16,0 1-1 15,0 3-1-15,0-4-37 0,0-7-110 16,0-11-314-16</inkml:trace>
  <inkml:trace contextRef="#ctx0" brushRef="#br0" timeOffset="1343.6363">5130 4254 313 0,'0'-9'262'0,"0"0"-226"0,-4 2 22 15,2 0-20-15,2 5-4 16,0 2-10-16,0 0-20 16,0 9-19-16,3 5 7 15,5 0 10-15,3 4-2 0,-1 0 0 16,2-4 1-16,2-3 0 15,-3-5-2-15,1-3 2 16,-1-3 0-16,0-6 2 16,-4-6 6-16,-2-4-2 15,-1-2-3-15,-3-1 0 16,-1 0-3-16,0 4 3 0,0 2 7 16,0 4-5-16,0 4-2 15,0 5-4-15,0 0-3 16,2 11-12-16,2 7 8 15,4 8 5-15,-1 6 2 0,-2 5-2 16,-2 5 0-16,-3 1 1 16,0 0 0-16,0-3 1 15,-8-2 1-15,-3-6 0 16,-4-3 2-16,3-6-3 16,-1-9 2-16,2-8 2 15,1-6 3-15,0 0 8 0,3-15 6 16,0-8-14-16,6 0-3 15,-1-2-3-15,2 0-1 16,0 7 0-16,0 0-2 16,7 7-4-16,2 6-31 15,5 3-50-15,0 2-44 16,3 0-83-16</inkml:trace>
  <inkml:trace contextRef="#ctx0" brushRef="#br0" timeOffset="1546.7572">5404 4569 676 0,'0'2'69'15,"0"2"-8"-15,0 0-19 16,0 4-29-16,0 8-15 16,-3 8 1-16,1 4 1 0,0 4 0 15,-3 2 2-15,3-3-1 16,2-1-19-16,-3-7-35 15,-1-8-36-15,-1-10-60 16,-3-5-163-16</inkml:trace>
  <inkml:trace contextRef="#ctx0" brushRef="#br0" timeOffset="1968.5929">4135 4024 556 0,'-26'-11'25'0,"0"0"27"0,1 4-10 16,-2 7-12-16,-2 0-9 16,0 18-3-16,2 15-12 15,4 14-4-15,2 19 1 16,2 16 1-16,7 18 0 0,7 11-2 15,5 10-2-15,7 3 0 16,12-5 2-16,13-8-2 16,14-15-2-16,11-16 2 15,13-22-27-15,10-16-50 16,3-22-63-16,7-20-271 16</inkml:trace>
  <inkml:trace contextRef="#ctx0" brushRef="#br0" timeOffset="2281.1085">5275 4077 741 0,'-4'-28'0'0,"4"3"-21"15,4 7 22-15,13 5 5 16,8 8-11-16,4 5 5 16,8 14 0-16,13 16 2 15,6 17 0-15,3 19-1 16,-5 16-1-16,-6 20 1 0,-9 16-1 16,-14 10-1-16,-11 0 8 15,-7-1-48-15,-7-9-17 16,-4-14 44-16,-11-19-7 15,-9-18-120-15,-7-13-312 16</inkml:trace>
  <inkml:trace contextRef="#ctx0" brushRef="#br0" timeOffset="3031.0131">6751 4054 616 0,'-2'-17'28'16,"-3"4"12"-16,3 6-9 15,1 2-4-15,-1 5-2 16,-3 8-14-16,-2 15-20 16,1 11 0-16,-1 14 8 0,1 13 3 15,3 5 2-15,3-2 0 16,2 1-1-16,8-5-2 16,5-3 1-16,1-8 0 15,2-5 0-15,6-6 2 16,3-8-45-16,6-10-25 15,3-14-59-15,-2-6-188 0</inkml:trace>
  <inkml:trace contextRef="#ctx0" brushRef="#br0" timeOffset="3515.3645">7080 4227 320 0,'-2'-20'377'15,"2"0"-374"-15,0 5-8 16,12 4 4-16,7 2-3 16,3 6 0-16,-2 3 2 0,2 0-2 15,-2 14-1-15,-4 5 1 16,-7 10-1-16,-6 3 3 16,-3 2-1-16,-3-2 3 15,-13 0 3-15,-1-5-1 16,4-6-2-16,-1-6 2 15,6-6 1-15,3-6 2 0,5-3 8 16,0-3 37-16,1-12 5 16,8-4-52-16,2-8 1 15,3-4 0-15,-1 3 0 16,-2 3-1-16,-4 2 0 16,-2 5 2-16,-5 4 9 15,0 7-5-15,0 3-2 0,0 1-3 16,0 3-2-16,0 0-5 15,0 0-4-15,0 8-3 16,0 5 6-16,0 6 2 0,0 5 2 16,4 0 1-16,3 2-1 15,2-2 0-15,0 0 0 16,1-4 0-16,0-3 0 16,0-2 1-16,0-3 0 15,0 0-11-15,-1-1-21 16,3-3-82-16,-9-5-74 0</inkml:trace>
  <inkml:trace contextRef="#ctx0" brushRef="#br0" timeOffset="3874.7391">7489 4427 575 0,'4'-8'23'15,"1"3"22"-15,-1 0 24 16,1 2-22-16,-1 1-28 0,-1 2-14 16,1 0-8-16,-1 3-8 15,3 8 5-15,-5 2 6 16,6 3 5-16,-4 0-3 16,-1 0-2-16,-2 0 0 15,1-4 2-15,-1 0-3 16,0-1 1-16,0-4 2 0,0 1 3 15,0-5-2-15,0-1 0 16,0-2-1-16,7 0-3 16,7 0 2-16,0 0 1 15,6-2-11-15,0-1-11 16,6-1-1-16,-3 0-24 0,3 3-21 16,-4-1-19-16,0 0-53 15,-3 0-134-15</inkml:trace>
  <inkml:trace contextRef="#ctx0" brushRef="#br0" timeOffset="3999.6899">7774 4579 480 0,'-14'16'76'15,"2"3"0"-15,-3 8-17 16,1 3-32-16,0 6-11 16,1 4-10-16,0 0-2 0,5 0-1 15,-3-7-78-15,6-8-109 16</inkml:trace>
  <inkml:trace contextRef="#ctx0" brushRef="#br0" timeOffset="4687.1539">8244 4211 564 0,'0'-5'116'16,"-4"-6"-112"-16,4 11-4 0,0 0-3 15,4 0-13-15,6 9 11 16,1 0 5-16,4 3 0 16,-2 0 0-16,4 0 0 15,-3-5 0-15,3 0-3 16,-3-6 6-16,0-1-3 16,-1 0 5-16,-2-7 3 0,-2-5 2 15,-2-4 12-15,-4-2-4 16,-1 2 3-16,-2-2 5 15,0 4-3-15,0 3-10 16,0 4-3-16,-2 1-3 16,0 6-2-16,1 0-6 0,-1 6-14 15,2 10 10-15,0 5 4 16,0 6 0-16,0 1 1 16,0 4 0-16,0 1-1 15,0 1 3-15,-5-4 0 16,-2-3-2-16,-1-6 1 0,1-1 1 15,0-6 2-15,0-1-1 16,3-6 0-16,2-4-49 16,2-3-77-16,0 0-123 15</inkml:trace>
  <inkml:trace contextRef="#ctx0" brushRef="#br0" timeOffset="5015.2739">8578 4468 663 0,'2'0'58'0,"5"-9"-18"15,1 2-3-15,3 0 1 16,0 1-13-16,0 4-18 16,-4 2-5-16,4 0-2 15,-6 2-2-15,-1 7-2 16,-4 4 1-16,0 3 1 0,0 5 1 15,-6 0 1-15,-5 3 0 16,-1-1 1-16,-2 2 0 16,1-3-1-16,2-5 2 15,6-2 1-15,0-8-2 0,5-2 0 16,3-5-2-16,13 0-6 16,6 0 8-16,7-7-12 15,8-4-24-15,4 1-49 16,3-5-52-16,-1-4-180 15</inkml:trace>
  <inkml:trace contextRef="#ctx0" brushRef="#br0" timeOffset="5358.9769">8928 3822 647 0,'0'0'0'0,"7"6"-27"15,16 9 34-15,4 9-9 16,6 9 4-16,4 10 2 15,2 9 0-15,-3 9 0 16,-5 10 3-16,-6 11-2 0,-12 5-1 16,-11 6-1-16,-2-2 2 15,-17-3 0-15,-10-6-1 16,-5-9-33-16,-7-11-72 16,-4-13-243-16</inkml:trace>
  <inkml:trace contextRef="#ctx0" brushRef="#br0" timeOffset="5812.0576">10127 4373 464 0,'0'0'122'0,"0"0"-94"16,0-2 11-16,0-6-28 15,11 2-12-15,2 1-5 0,4-1 9 16,7 3-5-16,3 1-26 16,3 2-72-16,1-4-113 15</inkml:trace>
  <inkml:trace contextRef="#ctx0" brushRef="#br0" timeOffset="5968.3447">10721 4348 349 0,'11'-5'-21'0,"-1"-1"-19"16,2 0-133-16</inkml:trace>
  <inkml:trace contextRef="#ctx0" brushRef="#br0" timeOffset="6124.5569">10939 4309 484 0,'0'0'58'0,"1"0"-1"15,1 0-34-15,2 0 11 16,4 0-23-16,-2 0-11 16,7 0 1-16,2 2-4 0,0-2-83 15,4 0-136-15</inkml:trace>
  <inkml:trace contextRef="#ctx0" brushRef="#br0" timeOffset="6687.0418">12348 3716 548 0,'0'-11'33'16,"0"2"6"-16,0 5 5 15,-3 4 6-15,-7 4-29 16,-5 16-17-16,-1 13-13 16,-1 13 12-16,-1 17 5 0,2 16 7 15,6 11-7-15,4 8-1 16,4 1-6-16,2-9 5 15,10-6-5-15,7-16-32 16,10-15-3-16,7-19-15 0,2-12-43 16,4-17-123-16</inkml:trace>
  <inkml:trace contextRef="#ctx0" brushRef="#br0" timeOffset="7171.3438">12766 3975 504 0,'17'-5'-14'0,"6"-3"-7"15,5 8 21-15,-3 0 0 16,-3 8 0-16,-3 7-1 15,-7 6-1-15,-4 4 0 0,-8 3 2 16,0 3 1-16,-15 1 3 16,1-2-1-16,-2-5-3 15,3-6 2-15,4-6-4 16,3-8 2-16,6-5 10 16,0 0 42-16,2-10 33 15,8-10-66-15,0-3-6 0,4-7 6 16,3-1 4-16,-2-5-7 15,-1 4-4-15,-4 0 3 16,-3 4 1-16,-1 5 1 16,-6 8-5-16,0-1 6 15,0 10-8-15,0 2-3 0,-3 4-3 16,-2 9-12-16,-2 11 2 16,2 5 5-16,3 6 1 15,1 7-1-15,1-2 3 16,10 1-2-16,8-4-18 0,5-2-23 15,6-8-27-15,1-7-53 16,3-7-96-16</inkml:trace>
  <inkml:trace contextRef="#ctx0" brushRef="#br0" timeOffset="8530.6124">13217 4393 347 0,'0'0'208'0,"0"0"-182"16,0 2-7-16,0 5-32 15,0 4 15-15,-3 1 12 16,-1 6-3-16,-1 2-6 16,2 1 3-16,-1-3 2 15,0 1 0-15,0-4-3 16,3-4-1-16,-1-5 2 0,0-2 4 16,2-4-2-16,0 0 14 15,0-5 39-15,0-8-28 16,0-3-31-16,4-7-1 15,-1 2-3-15,5-2 0 16,-1 1 0-16,-2 4 1 0,0 6-2 16,1 3 1-16,-5 5 0 15,6 4-5-15,-4 0-4 16,2 4 2-16,0 7 4 16,2 1 1-16,3 4 1 15,-3 0 1-15,2 0 0 0,-1-3 0 16,2-3 0-16,0-2 0 15,1-5-3-15,2-3 2 16,-1 0 5-16,1-11 1 16,0-3 1-16,-1-4-1 15,-1-2-3-15,-4-1 3 16,0-2-4-16,-3-1 2 0,-3 5 1 16,-1 5 0-16,0-1 1 15,0 8-3-15,0 7-5 16,0 0-11-16,0 11-82 15,0 5-25-15,0 0-66 0</inkml:trace>
  <inkml:trace contextRef="#ctx0" brushRef="#br0" timeOffset="8749.3522">13688 4511 397 0,'4'2'298'0,"-2"-1"-282"16,-2 4-28-16,0 5 3 16,2 6 16-16,-2 3-3 0,0 6-1 15,0 5-2-15,0 1 1 16,0-2 1-16,3-6 0 16,2-4-61-16,4-8-57 15,2-9-62-15</inkml:trace>
  <inkml:trace contextRef="#ctx0" brushRef="#br0" timeOffset="9311.8105">14079 3885 478 0,'-10'-8'140'16,"6"5"-141"-16,1 3 4 16,3 3-11-16,0 12 4 0,0 3-2 15,0-1 3-15,7 5 1 16,3-4 1-16,3 0-1 16,1-4 4-16,3-3 2 15,-3-4-3-15,-4-4 1 16,5-3 9-16,-3 0 11 15,2-7-8-15,-4-4-6 0,-1-4 1 16,-1-2 3-16,-7-1 8 16,1 0 0-16,-2-3 0 15,0 1-3-15,0 7 3 16,-3 0-4-16,-4 8-8 16,6 1-4-16,-1 4-4 0,2 4-9 15,-2 11-3-15,2 7 11 16,0 8 0-16,-2 8 2 15,2 5-1-15,-1 4 0 16,-1 5 0-16,-3 0 0 0,0-4 0 16,-3-1 0-16,-1-10 0 15,2-6-1-15,-2-10-2 16,0-5-1-16,2-9 5 16,-6-6 5-16,0-1 2 15,-1-1 2-15,3-13-6 0,-1-4 0 16,1-4-1-1,3 1-5-15,7 2-36 0,1 1-24 16,4 5-27-16,7 2-67 16,6 4-223-16</inkml:trace>
  <inkml:trace contextRef="#ctx0" brushRef="#br0" timeOffset="9843.0405">14361 4350 613 0,'2'6'15'0,"-2"-1"-23"16,0 2 19-16,0 6 12 15,0-1-6-15,0 4-5 16,0 2 5-16,0 2 2 16,0-3-5-16,0-1-7 15,-2-3-2-15,-1-3-3 0,1-4 1 16,0-2 2-16,0-4 0 15,1 0 6-15,-1-10 16 16,2-2-12-16,0-6-10 16,0-7 4-16,0-4-2 15,7 1-5-15,0-2-1 16,1 0-1-16,0 5 0 0,1 3-1 16,-2 10-2-16,-2 3-2 15,2 7 5-15,-6 2-2 16,1 5-11-16,1 8 9 15,1 4 3-15,-1 5 0 0,3 1 1 16,0 2 0-16,1 0 0 16,0-3 0-16,0-4 0 15,2-2-1-15,0-6 2 16,1-3-3-16,0-3 2 16,1-4 3-16,1 0 9 15,1-9 5-15,-1-5-7 0,0-6-6 16,0-3 1-16,-2-8 0 15,-3-1-3-15,-2-5-1 16,-2 1 0-16,-3 1-3 16,0 0 1-16,-3 9-9 15,-4 5-20-15,2 1-35 0,3 2-82 16,2 0-153-16</inkml:trace>
  <inkml:trace contextRef="#ctx0" brushRef="#br0" timeOffset="10124.2897">14663 3588 773 0,'2'-3'3'0,"13"2"-16"16,13 1 11-16,8 12 13 15,7 9 1-15,6 8-4 16,0 10-5-16,2 13-1 16,-8 12 0-16,-11 12-2 15,-15 17 2-15,-17 14 0 0,-19 12 0 16,-20 12 3-16,-15 1-1 16,-9 0 1-16,-8-5-9 15,-1-15-68-15,-4-19-94 16</inkml:trace>
  <inkml:trace contextRef="#ctx0" brushRef="#br0" timeOffset="21139.1685">20982 3738 450 0,'0'-4'12'0,"0"-2"-7"15,0 2 10-15,0 0-2 16,0 2 7-16,2 1 1 16,-2 0-1-16,0 1-1 15,1 0 4-15,-1 0-3 16,0 0-5-16,0 0-7 0,0 0-5 15,0 0-4-15,0 0-3 16,0 0-1-16,0 4 2 16,2 4 3-16,-2 2 0 15,3 3 0-15,-3 2-1 16,1 0 2-16,1 3-2 0,0 1 3 16,0 1-1-16,1 4 0 15,-1-1 0-15,1 0-1 16,1 3 1-16,1-2 0 15,-3-1 0-15,4 3 0 16,-4 1-1-16,-1 0 0 16,1 0 1-16,0-1 2 0,-2 3-2 15,0 0 0-15,0-2 0 16,2 3 0-16,-2 0-1 16,0 0 1-16,1 0 1 15,1 3-1-15,0 1-1 16,0-2 1-16,-2 0 0 0,0 4 0 15,0-1 0-15,0 1 0 16,0 2 1-16,0-1 0 16,0 0-2-16,0-1 2 15,0-2-1-15,0 2-1 0,0-1 1 16,0-3 1-16,0 5 0 16,0-2 0-16,0 3 2 15,0-3-1-15,0 1-1 16,-2 0 0-16,2-3 0 15,0 1 0-15,-2-4-1 16,0 3 0-16,1-2 0 0,1 2 0 16,-2-1-1-16,0 0 1 15,0 1 0-15,1-1 1 16,-1 1-2-16,0-1 0 16,0-1 0-16,0-3 0 15,2 1 1-15,0-3 0 16,-2 1-1-16,2 0 1 0,0 1 0 15,0-1 0-15,0 0 0 16,0-1-1-16,0 1 1 16,0 0 0-16,0 0 0 0,0-2 0 15,0-2 0-15,0 2-1 16,0-2 1-16,0 0 0 16,0 0 0-16,0 2 0 15,0 2-1-15,0-4 0 16,0 6 1-16,0-1 0 15,0-1 0-15,0 4 2 0,0-4-1 16,0 1 0-16,0-1 0 16,0 0 0-16,0-1-1 15,0 1 0-15,2 2 1 16,-2 0-1-16,4-1 1 16,-2 0-1-16,0 1 2 15,-2 1-2-15,0-1 0 0,3 1 2 16,-3-1-2-16,0 1-1 15,0-2 1-15,0 1-1 16,0 3 1-16,0-1 0 16,0 0-1-16,0 3 1 0,0 0-1 15,0 4 1-15,0-5-1 16,-3 5 1-16,1-4 1 16,2 0 1-16,-2 1 1 15,-2-2 1-15,4 2-4 16,-2 1 1-16,2-1-1 15,-2 1 1-15,1 0 0 0,1 1-1 16,0-1 0-16,-2 0-1 16,2-2 1-16,-2 1 0 15,2-3-1-15,0 4 2 16,-3-2-2-16,3 4 1 16,0-3 0-16,-2 1 0 15,2-2 1-15,-2 1-1 0,2-3 0 16,0 0 0-16,0-1 0 15,0-1 0-15,0 2 0 16,0-1 0-16,0 2 0 16,0 0-1-16,0 1 1 0,0-1 0 15,0 3-1-15,0-2-3 16,0-2 6-16,0 2 1 16,0-2-4-16,0 2 0 15,0 0 0-15,0 2 0 16,2 1 1-16,3 0 0 15,-3-1-1-15,1 3 1 0,1 1-1 16,2-3 1-16,-4-1 0 16,1 3 1-16,-1-2-1 15,0 3 0-15,-1-3-1 16,1 4 1-16,0-4-1 0,-2-1 0 16,0 0 1-16,0-2-1 15,0 0 0-15,0 0 1 16,0-1 1-16,0 2 2 15,0 2-1-15,0-2-2 16,0 3 1-16,0-1-2 0,0 1 1 16,0-2-1-16,0-2 1 15,0 0-1-15,0-1 0 16,2 3 1-16,-1-6 0 16,3 5 2-16,-2-3 0 15,1 4 1-15,2-4 0 16,-2 0-3-16,-1 4 2 15,3-4-2-15,-3 6-1 0,-1-3 1 16,1 7 0-16,0-2-1 16,0 5 1-16,-1 0-1 15,1 2 0-15,-2-3 0 16,0-1 0-16,2 3 1 0,-2-3-1 16,0 2 0-16,0 1 0 15,0 1 2-15,2-3-1 16,2 1 1-16,-2-1-2 15,0 1 1-15,-2-1 0 16,0 1 0-16,0-1-1 0,0-1 1 16,0-1-1-16,-4-5 0 15,0-2 0-15,2-6 2 16,0-6-1-16,-1-5 0 16,1-5-1-16,2-6 2 15,-2-6-1-15,-1-1-18 0,1-6-46 16,-5-14-104-16,-4-13-412 15</inkml:trace>
  <inkml:trace contextRef="#ctx0" brushRef="#br0" timeOffset="22295.3224">18303 9740 540 0,'-11'8'71'16,"-4"-3"-62"-16,12-3-11 16,3 1-6-16,2 1 5 0,9-4 0 15,6 1 6-15,7-1 1 16,8 0 2-16,4 0-6 16,6-1 3-16,2-4-2 15,5 1-1-15,4 1-1 16,5-2 1-16,5 2 1 15,8-2-1-15,2 1 3 0,8-1 4 16,3 2-1-16,5-3 0 16,3 0-1-16,8 1 0 15,-2 0 2-15,9 2-4 16,3-1 2-16,3 0 2 16,6 2-1-16,1 1 0 0,4-1-2 15,0 0-1-15,5 0-2 16,3 1 1-16,0 1-1 15,4-4 0-15,3 4 0 16,1-3 0-16,2 3 0 16,5-3 7-16,4 2 1 15,2 1-2-15,3 0-6 0,2 0 2 16,2 0-3-16,4 0 1 16,2 0 1-16,1 0-3 15,4 0 1-15,2-2 2 16,4 2-2-16,2-2-1 15,3 0 1-15,3 0 1 0,1 1 8 16,3-3-2-16,1 1 3 16,2-2-1-16,3 1-5 15,-2 2-1-15,-1-2-2 16,3 1 0-16,-3-1 2 0,0 1-4 16,-1-1 1-16,4 0 1 15,-1 3-1-15,-4-2 0 16,-2-2 6-16,4 2 0 15,-2-2 0-15,-5 1-2 16,-2 1-1-16,2-2 1 0,-5 1 1 16,0-2-1-1,-4 1 4-15,-5-1 0 0,-1-3-3 16,-3 3-2-16,-8-3-1 16,-3 0 2-16,-5 0 3 15,-8-2-5-15,-4 0-2 16,-14 3 2-16,-6-2-3 0,-15 3 0 15,-9-4-37-15,-14 0-89 16,-13-7-205-16</inkml:trace>
  <inkml:trace contextRef="#ctx0" brushRef="#br0" timeOffset="23842.3891">22433 7547 311 0,'-6'-4'88'0,"1"-1"-44"16,3-1 22-16,1 3-12 16,1-1-11-16,0 1-12 15,3 1-16-15,6 2-13 0,4 0 0 16,3 4 2-16,0 6-6 15,2 5 4-15,-2-1-4 16,3 4 4-16,-4-3-1 16,-3 2-2-16,2-3-42 15,-6-2-23-15,-1-5-32 0,-3-5-97 16</inkml:trace>
  <inkml:trace contextRef="#ctx0" brushRef="#br0" timeOffset="24014.2636">22550 7516 418 0,'-7'-5'84'0,"0"1"-48"16,1 4 25-16,0 2-42 15,-1 11-18-15,-1 8-3 16,1 6 2-16,-5 7 0 16,5 5 0-16,-1 2 0 15,1-1 2-15,-1-5-59 0,2-5-89 16</inkml:trace>
  <inkml:trace contextRef="#ctx0" brushRef="#br0" timeOffset="24842.4237">23043 6225 564 0,'-3'-2'28'0,"-2"-6"25"0,5 4 3 16,0 4-33-16,7 0-26 15,7 0 0-15,4 0 3 16,4 2 1-16,1 3 0 0,3 4 0 16,-2-4 0-16,-2 2-30 15,0-1-50-15,-5 1-32 16,-2-6-77-16</inkml:trace>
  <inkml:trace contextRef="#ctx0" brushRef="#br0" timeOffset="24998.6804">23220 6200 581 0,'-6'-5'43'16,"3"1"14"-16,3 2-17 15,0 2-28-15,0 0-13 16,0 7-7-16,2 6 5 0,5 1 4 16,0 4-23-16,1 6-74 15,2-9-88-15</inkml:trace>
  <inkml:trace contextRef="#ctx0" brushRef="#br0" timeOffset="25389.327">24324 6029 579 0,'9'0'24'0,"1"0"-22"16,7 2 5-16,3-2-6 15,4 3 1-15,0 1-1 16,3-1-1-16,0 1 1 16,-2-1-2-16,1 1 1 0,-2-2-22 15,0-1-34-15,-3-1-51 16,-7 0-123-16</inkml:trace>
  <inkml:trace contextRef="#ctx0" brushRef="#br0" timeOffset="25561.1887">24577 6007 480 0,'-17'-2'76'0,"3"2"-52"15,1 0 19-15,-1 2-32 16,-1 9-4-16,3 2 1 15,-2 4-5-15,3 3-2 0,-1 1-1 16,5 3 1-16,0-7-57 16,-1-4-118-16</inkml:trace>
  <inkml:trace contextRef="#ctx0" brushRef="#br0" timeOffset="26201.717">24582 4909 503 0,'7'1'133'0,"1"1"-131"16,3 0-8-16,5 4 6 15,2-3 1-15,3 4-1 16,3-2 0-16,-1 1-10 16,0 1-49-16,-1-6-10 15,-6-1-70-15</inkml:trace>
  <inkml:trace contextRef="#ctx0" brushRef="#br0" timeOffset="26357.9881">24757 4889 472 0,'-9'-4'85'0,"-1"1"-53"16,3 3 25-16,0 0-31 16,2 7-23-16,-1 7-7 15,1 6 1-15,0 9 1 0,-1 1 4 16,1 5-4-16,0 0-68 16,3-8-94-16</inkml:trace>
  <inkml:trace contextRef="#ctx0" brushRef="#br0" timeOffset="26764.1861">25921 4263 574 0,'5'0'32'16,"-2"0"-30"-16,4 0 11 15,2 0 4-15,2 0-4 16,1 3-6-16,3 0-4 16,3 0 0-16,0 0-2 15,-2-1-2-15,4-2-19 16,-3 0-43-16,-4 0-49 0,0 0-159 15</inkml:trace>
  <inkml:trace contextRef="#ctx0" brushRef="#br0" timeOffset="26920.4222">26078 4225 506 0,'-9'0'28'16,"-3"2"4"-16,-1 10-15 15,0 5-10-15,-1 4-1 16,-2 2-3-16,-2 4 0 15,2-4-1-15,4-2-25 0,2-5-105 16</inkml:trace>
  <inkml:trace contextRef="#ctx0" brushRef="#br0" timeOffset="27326.6849">26249 3448 549 0,'0'0'16'0,"0"0"-8"0,3 0-8 16,12 3-5-16,7 2 6 15,4 5 3-15,7-3-1 16,5 0-1-16,-1 0 2 16,-1-1-2-16,-4-3-67 0,-7-1-35 15,-4-2-96-15</inkml:trace>
  <inkml:trace contextRef="#ctx0" brushRef="#br0" timeOffset="27498.542">26418 3394 556 0,'-7'-3'7'0,"-1"3"15"15,-1 0-1-15,1 7-22 16,-2 7 1-16,1 4-2 0,4 3 1 16,0 4-1-1,5 2-45-15,0 0-41 0,5-2-96 16</inkml:trace>
  <inkml:trace contextRef="#ctx0" brushRef="#br0" timeOffset="27889.0911">27348 3385 596 0,'0'-1'5'15,"0"-1"15"-15,0 2 4 16,0 0 0-16,5 0-24 0,0 5-7 16,7 2 8-16,-2 4 2 15,5 0-2-15,2 1 0 16,0-1 3-16,2-2-3 16,-1-1-1-16,-2 0-54 15,-1-3-26-15,-5-3-44 16,-1-2-178-16</inkml:trace>
  <inkml:trace contextRef="#ctx0" brushRef="#br0" timeOffset="28029.7095">27509 3424 424 0,'-5'-7'105'16,"-2"2"-36"-16,0 2 5 16,-3 3-35-16,-2 0-29 0,-3 12-9 15,0 10-3-15,-4 8 0 16,-2 11 1-16,-4 7 2 15,-5 3 0-15,-4 3-149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5:4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21138 8002 3 0,'-4'1'30'15,"1"0"-44"-15</inkml:trace>
  <inkml:trace contextRef="#ctx0" brushRef="#br0" timeOffset="999.8898">21138 8002 29 0,'-21'10'46'0,"18"-10"-10"15,1 3-15-15,-1-1-12 0,0 2-1 16,-1-1-4-16,1-2 0 15,-1 2 7-15,1-3 8 16,-1 2-2-16,1 0 2 16,1-2-4-16,-4 1-6 15,4 1-7-15,-1-1-1 16,1 2-1-16,-2 0 0 0,1 0 1 16,0-2 2-16,1-1 18 15,-2 0 25-15,3 2-8 16,-1-2-11-16,-1 0-1 15,3 0-2-15,0 0-7 16,0 0-2-16,0 0-2 0,0 0-9 16,-2 2-2-16,1-2-2 15,1 0-1-15,0 0 1 16,0 0-1-16,0 0-2 16,0 0 0-16,6 0 9 15,3 0 10-15,-1-5 0 0,3-4-12 16,4 3 4-16,0-3-6 15,0-4-3-15,2 3 3 16,2-3-4-16,1 2 2 16,1-5 1-16,-1 3 0 15,2-4-1-15,-3 1 1 16,3 0-1-16,-2 0 0 0,-3 2 2 16,3-2-2-16,0-2 1 15,-2 4-1-15,0-2 0 16,1 2 0-16,-2 0 0 15,-3-1 0-15,2 1 0 16,-3 1-1-16,0-1 2 0,2-1-1 16,0 0 1-16,-1-3 4 15,3 2 0-15,0-4-2 16,2 2-2-16,2-2 0 16,0 1 4-16,5-1-1 0,2-3 0 15,3-2 2-15,1 0 2 16,4-3-5-16,6-3-1 15,-1-3 0-15,5-1 1 16,3-3 0-16,5-5-1 16,2-1 0-16,1-1-2 15,-2-1 0-15,3 1-1 16,-2-1 1-16,1 0 2 0,1-3 0 16,1 1 2-16,1 2 1 15,-4-4 2-15,5 2 0 16,2 1-2-16,0 0-2 15,4 0-1-15,1-2-2 0,0-2 0 16,4-2 1-16,4-1-1 16,0-1 1-16,4-4-1 15,8-2 1-15,-2-1 0 16,6-2 4-16,-3-1 5 16,7-2 2-16,1-5 3 0,-2 1 0 15,5-6 2-15,4-3 1 16,6-6 1-16,3-3-5 15,3-2-6-15,8-3-3 16,6-3-5-16,3-4 1 16,5-2 1-16,6-3-2 15,3-3 1-15,4-3 0 0,5 1-3 16,4-2 4-16,5 0-2 16,4-2 1-16,9-2-2 15,2-1 2-15,2-3-1 16,9-1 1-16,3-3 4 15,6-3-2-15,5-2 0 0,7-6-1 16,2-1-3-16,2-2 3 16,-4-2-16-16,-4-2-84 15,-14 3-147-15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6:28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6282 582 0,'0'-20'46'0,"0"3"19"16,0 6 4-16,0 4-22 15,-2 3-16-15,2 4-13 16,0 0-13-16,0 12-10 15,0 6-3-15,0 4 9 0,8 5 1 16,4-1-1-16,-2 2 0 16,6-6 0-16,-1 0 1 15,1-8-2-15,2-3 0 16,0-8 1-16,0-3 0 16,-2 0 3-16,-2-11 1 15,-1-4 2-15,-2-5-4 16,-6 0 4-16,0-1 2 0,-3 1 4 15,-2 5-3-15,0 4 5 16,0 1-4-16,0 3-3 16,0 6-6-16,2 1-3 15,4 1-3-15,1 12-3 0,0 5 5 16,1 7 0-16,4 11 1 16,-5 8 2-16,0 6-3 15,0 7 3-15,-4 0-2 16,0-1 2-16,-3-2 0 15,0-9 1-15,-10-6-2 16,-2-5-1-16,-5-7 3 0,0-7-1 16,-5-10 2-16,4-8 1 15,-1-2 1-15,0-18 6 16,7-7-1-16,1-7-3 16,6-2-5-16,5 0-3 0,0 4 0 15,8 3-1-15,7 2-3 16,7 6 2-16,5 4-17 15,2 1-34-15,-1-2-93 16,-1 2-274-16</inkml:trace>
  <inkml:trace contextRef="#ctx0" brushRef="#br0" timeOffset="531.1719">5811 6514 589 0,'-10'0'38'0,"0"0"26"0,6 0 7 15,1 0-22-15,3 0-16 16,0 0-17-16,7-4-18 15,9 0-2-15,3-2 4 16,5 0 0-16,5 2-8 16,1 2-48-16,-1 2-29 0,-10 0-35 15,-4 2-87-15</inkml:trace>
  <inkml:trace contextRef="#ctx0" brushRef="#br0" timeOffset="671.8264">5848 6642 601 0,'-15'8'66'0,"5"-1"-27"0,8-4 16 16,2 1-35-16,7-3-16 16,17-1-7-16,10 0 5 15,16 0 6-15,6-3-10 16,5-9-105-16,2-3-145 0</inkml:trace>
  <inkml:trace contextRef="#ctx0" brushRef="#br0" timeOffset="1234.2413">6541 6332 377 0,'-14'0'237'0,"3"0"-231"16,4 0 37-16,5 0 6 15,2-4-6-15,2 1-13 16,14-2-34-16,4-1 3 16,8-1 6-16,1-2-4 15,3 4 1-15,-1 0 2 16,-4-1-4-16,-4 2 1 0,-6 4-2 15,-5 0 1-15,-3 2-3 16,-4 9 0-16,-5 4 9 16,0 2-1-16,0 8 2 15,0 4 1-15,-2 1-6 0,-3 2 5 16,2 0-5-16,-3 3 0 16,1-6 0-16,0-2 0 15,-1-1-1-15,4-5 3 16,0-4-3-16,2-4-36 15,0-5-59-15,8-8-109 16</inkml:trace>
  <inkml:trace contextRef="#ctx0" brushRef="#br0" timeOffset="1406.0965">6936 6549 660 0,'0'0'121'16,"0"0"-70"-16,0 0 5 0,0 0-19 15,0 0-16-15,-2 0-15 16,2 0-4-16,0 0-4 16,0 0-43-16,0 0-94 15,0-10-282-15</inkml:trace>
  <inkml:trace contextRef="#ctx0" brushRef="#br0" timeOffset="2812.5124">7324 6309 371 0,'-1'0'55'0,"-1"-2"25"16,2-3 8-16,-2 1-13 15,2-1-4-15,0 0-13 16,0-1-21-16,0 1-13 16,0 3-5-16,0 0-6 0,0 2-5 15,0 0-3 1,0 2-8-16,0 11-7 0,0 2 5 15,0 9 4-15,0 8 2 16,0 0 0-16,-3 2 0 16,-2-2 0-16,3-1-1 15,2-7-21-15,0-2-14 16,2-9-29-16,10-4-69 16,-4-9-93-16</inkml:trace>
  <inkml:trace contextRef="#ctx0" brushRef="#br0" timeOffset="3328.0909">7615 6277 567 0,'0'-2'10'0,"0"-3"33"15,0 3 6-15,8-4-21 16,4 1-19-16,0-2-4 16,6 0-2-16,0-1 1 15,0 1 0-15,-1 0 0 0,-3 1-2 16,-6 2 0-16,0 0 0 16,-6 0 2-16,-2 3 7 15,-2 1 11-15,-11 0-21 16,-4 0-7-16,-3 3 6 15,-6 7 0-15,3-2 1 0,0 1 2 16,1 0-3-16,7-2 0 16,3 2 0-16,7-1-1 15,2-3 2-15,3 2-2 16,1 0-1-16,11 2 2 16,2 0 3-16,5-1 1 0,1 3-1 15,-5 2-1-15,6-1-1 16,-7 2 1-16,-1 3-2 15,-6 1 6-15,-4-1-4 16,-3 1-1-16,-2 4 2 16,-12-3 0-16,-2 0 1 15,-2-2 0-15,-2-3-1 0,0-5 0 16,3-4-1-16,0-5-4 16,7 0-24-16,5-5-34 15,3-11-69-15,2-4-277 16</inkml:trace>
  <inkml:trace contextRef="#ctx0" brushRef="#br0" timeOffset="3859.3158">8183 6392 487 0,'0'3'56'0,"0"-3"-42"15,8 0 0-15,14 0-2 16,7-3 19-16,5-1-14 16,4-4-15-16,1 1 2 15,1 2-4-15,-4-3 2 16,-7 4-30-16,-3-4-71 0,-8 3-50 15,-11-3-94-15</inkml:trace>
  <inkml:trace contextRef="#ctx0" brushRef="#br0" timeOffset="4062.413">8387 6270 390 0,'-2'-5'195'0,"-1"0"-133"16,1 4 10-16,2 1-18 15,0 0-30-15,0 6-28 0,3 4-2 16,3 10 3-16,1 5 2 16,0 7 5-16,-3 5-1 15,1 4-3-15,-3 4 3 16,1-2-57-16,1-4-65 16,2-8-77-16</inkml:trace>
  <inkml:trace contextRef="#ctx0" brushRef="#br0" timeOffset="4359.2788">8860 6150 684 0,'0'-4'14'0,"0"4"15"0,0 0-7 16,0 6-12-16,0 5-10 15,3 6 11-15,2 6 0 16,2 6-3-16,0 4 2 16,0 0-3-16,-4 3-4 15,-1 3-1-15,-2-3 1 0,0-1-13 16,0-4-43-16,0-9-50 15,0-7-50-15,3-10-201 16</inkml:trace>
  <inkml:trace contextRef="#ctx0" brushRef="#br0" timeOffset="4531.1567">9118 6398 633 0,'0'-6'86'0,"0"2"-75"0,-2-2 16 16,0 4-25-16,2 0-1 16,0 2-49-16,0-1-113 15,9-3-162-15</inkml:trace>
  <inkml:trace contextRef="#ctx0" brushRef="#br0" timeOffset="5015.4731">9603 6171 356 0,'-13'-8'208'0,"-1"-3"-175"16,2 2 45-16,-5 2-34 15,-1 5-17-15,2 1-17 0,-4 1-7 16,4 0-2-16,0 5 1 16,2 3-4-16,1 3 1 15,2 0 1-15,4 3 0 16,2-1-2-16,5 3 2 16,0-4-5-16,0-1-3 15,2 0-10-15,8-3-1 0,2-4 6 16,0-2 5-16,2-2 1 15,2 0 6-15,-3-3 4 16,-3-8 1-16,3 0-2 0,-6 0 1 16,-2-1 0-16,1-1 8 15,-2 3 17-15,-1 2 8 16,-1 3-3-16,-2 1-7 16,0 4-6-16,0 0-13 15,0 7-18-15,0 8-1 16,0 10 9-16,0 7 4 15,0 6 1-15,0 2-1 0,0 3 0 16,5-2 3-16,1-7-46 16,2-9-70-16,5-12-99 15</inkml:trace>
  <inkml:trace contextRef="#ctx0" brushRef="#br0" timeOffset="5827.9322">9865 6134 358 0,'-4'0'203'0,"2"0"-184"0,2 0 45 15,0-6-20-15,12 1-16 16,4-3-24-16,4-2-2 16,2 0 2-16,4-1 0 15,-3 0 0-15,1 3 1 16,-9 0-4-16,-1 3 0 0,-8 1 1 16,-6 4 2-16,0 0 13 15,-8 0 0-15,-11 0-12 16,-2 6-6-16,-4 3 2 15,-2-1 0-15,2 4 0 0,3-2-2 16,5-1 0-16,3 2-1 16,8-3 0-16,2 4-3 15,4-6 3-15,5 5 3 16,12-2 0-16,2 2-1 16,6-1 2-16,2 3 0 15,0 1 0-15,-4 0-2 0,-5 3 2 16,-1 1-5-16,-10-1-1 15,-7 1 2-15,0-2 0 16,-5-2 1-16,-10 0 5 16,-1-1 2-16,-6-5-3 15,2-4 0-15,5 0 0 16,-2-4-1-16,8 0-12 0,2-11-29 16,7-3-46-16,0-5-94 15,9-5-279-15</inkml:trace>
  <inkml:trace contextRef="#ctx0" brushRef="#br0" timeOffset="6327.9028">10429 6091 669 0,'-2'0'36'0,"2"0"-1"15,0 0-10-15,9 5-22 16,5 1-8-16,3 1 7 16,0 5 2-16,1 3-2 15,-4 1 0-15,0 3 0 0,-6-1 4 16,-3 6-4-16,-5-3 1 16,0 1-1-16,0-5-3 15,-5 1 4-15,-2-3-1 16,0-5-2-16,-1-5 1 15,1-3 4-15,2-2-2 0,3 0 9 16,1-7 10-16,1-9-5 16,0-6-11-16,3-6-4 15,8-7 1-15,4-5 1 16,-2-1 5-16,4 0-2 16,-1 3 2-16,-1 4 3 15,-3 13-1-15,-7 5-5 0,1 7 0 16,-6 7-5-16,0 2 0 15,-2 8-4-15,-6 13-1 16,-4 6 1-16,0 9 4 16,1 2-1-16,4 4 0 0,5-1 0 15,2-4-1-15,5-7 0 16,15-5 1-16,9-5-1 16,5-9-3-16,5-11-32 15,1-3-96-15,3-19-591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59:12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11794 6086 406 0,'0'0'17'0,"0"-3"9"16,0-3 24-16,0 0-9 16,3 0-19-16,-1-2-1 15,0 1 6-15,1 2-8 16,-1 1-2-16,0 1-7 15,-1 3 1-15,4 0-5 0,-4 0-4 16,3 0-4-16,1 3 1 16,0 6 1-16,1 4 3 15,3 2-1-15,-2 5 2 16,2 5 1-16,-2 2-1 16,1 1 0-16,0 1 0 15,-1-4-2-15,0 0 1 0,0-5 1 16,1-4 7-16,1-6 1 15,0-3-1-15,6-5 0 16,4-2 15-16,8-6 8 16,11-15-4-16,5-5-12 15,9-10-10-15,6-7-5 16,8 1 2-16,2-5-5 0,-2 2 1 16,-1 3 0-16,-2 4-1 15,-6 4 4-15,-4 2-6 16,-4 4 2-16,-5 3 0 15,-3 5 1-15,-9 4-3 0,-3 2-5 16,-9 6-51-16,-9 3-65 16,-10 2-165-16</inkml:trace>
  <inkml:trace contextRef="#ctx0" brushRef="#br0" timeOffset="12374.3877">6755 7156 281 0,'-4'0'26'15,"2"0"32"-15,1 0 6 0,-3 0-14 16,4-2 1-16,-2 0-5 16,1-1-8-16,-1 1-8 15,2 0-1-15,0 0-5 16,0 2-7-16,0 0-8 15,0-2 0-15,0 1-1 16,5-1 0-16,6-1 3 0,3-3 0 16,6 1-1-16,5-2 2 15,4-1-5-15,3 2 0 16,2-2-5-16,4 3 0 16,2 0 0-16,-3 1 0 15,2-1-4-15,3 3 5 0,-2-2-3 16,-1 1 1-16,3-1 0 15,-5-1-2-15,1 0 2 16,1-1 1-16,-2 0-3 16,-2 0 3-16,1-1-2 15,-4-1 0-15,1 1 1 0,1-2 0 16,-4 0 0-16,1 2 1 16,-2-2-2-16,-6 2 0 15,-4 2 1-15,-4 1-1 16,-3 1-1-16,-5 3-23 15,-2 0-16-15,-5 0-40 16,-2 3-2-16,-11 6-34 0,-5 2-64 16</inkml:trace>
  <inkml:trace contextRef="#ctx0" brushRef="#br0" timeOffset="12952.4751">6666 7457 386 0,'0'0'52'0,"0"0"1"0,0 0 25 15,3-3-34-15,8-4-10 16,2-1 0-16,8-2-1 15,4-1-3-15,5 2 1 16,4-1-9-16,4-3-8 0,1 2-4 16,3 3 2-16,1-2-6 15,2 2 1-15,1 2-5 16,5-1-1-16,-3 4 0 16,4-3 0-16,-4 3-2 15,-1-1 2-15,1-1-1 16,-4-3 2-16,-3 3-1 0,-1-4-1 15,-2 1 1-15,-4-2 5 16,-4 3 0-16,-3-2 1 16,-1 1 0-16,-7-2 1 15,-3 4-1-15,-3 0-1 16,-4 1-4-16,-2-1 1 0,-2 5-1 16,-3-1-3-16,0 0 2 15,-2 2-1-15,0 0-32 16,-4 0-63-16,-10 0-139 15</inkml:trace>
  <inkml:trace contextRef="#ctx0" brushRef="#br0" timeOffset="31748.7375">6983 8453 373 0,'5'12'34'16,"-3"-5"-31"-16,-2 0 5 16,4-1 19-16,-1-3-8 15,1 1 5-15,-3-2 2 16,5-2 3-16,1 0 4 0,0 0 4 15,0-9 2-15,5-9 4 16,0-7-11-16,0-8-10 16,5-9-2-16,-2-6-7 15,2-11-3-15,3-2-1 16,-1-6-5-16,3-1-2 16,-4 2 1-16,0-2-2 0,-2 8 0 15,-3 1 0-15,-5 11-1 16,2 5 1-16,-5 9-2 15,-1 5 1-15,-4 11 2 16,0 4 1-16,0 5-2 16,0 6 1-16,0 1-3 0,0 2-2 15,0 0-2-15,0 9-4 16,-4 7 8-16,-3 5 1 16,-2 6 0-16,-5 7 1 15,-8 2 0-15,-4 6-13 16,-6 1-4-16,-2 0 7 15,0-1 6-15,-2-8 6 0,4-6-5 16,3-6 2-16,8-9 3 16,5-9-1-16,6-4 3 15,8-13 3-15,2-9-7 16,10-8-3-16,9-3 1 16,8-6-1-16,7-4 1 0,2-4 2 15,3 1-1-15,-5 3 1 16,-4 0-1-16,-3 8 2 15,-6 5 2-15,-3 4 2 16,-5 10-2-16,-5 6 0 0,-2 2 0 16,0 6-3-16,-1 2-3 15,0 8-2-15,0 8 3 16,3 7 1-16,1 5 4 16,1 6 2-16,0 4 0 15,0 1 0-15,3 0 0 16,2-1-3-16,0-7 0 15,0 2-1-15,-1-6-1 0,1-6 1 16,-1-3-11-16,-5-7-60 16,-7-8-140-16</inkml:trace>
  <inkml:trace contextRef="#ctx0" brushRef="#br0" timeOffset="38216.9887">8836 8254 381 0,'7'6'48'15,"0"-1"-44"-15,1 1 12 16,2-1 23-16,4-2-5 15,3-3-9-15,1 0 8 0,5-10-8 16,4-13 8-16,4-13 4 16,3-12 2-16,6-14-11 15,-1-10-7-15,7-8-11 16,0-5-5-16,-2-4-2 16,-2-1-3-16,-3 7 4 0,-3 2-3 15,-7 4 0-15,-4 9 8 16,-8 8 1-16,-5 6-4 15,-5 8 2-15,-5 6-3 16,-2 6-2-16,0 6 3 16,0 6-2-16,-2 3-1 15,0 3 1-15,0 5-4 0,1 2 1 16,-1 4-1-16,2 3-1 16,0 1 0-16,-2 1-3 15,2 0-2-15,0 0 1 16,-2 0 1-16,-1 7-3 0,-3 3 0 15,-1 6 0-15,-7 6-2 16,-1 1-1-16,-7 6-3 16,1-1 11-16,-1 0-1 15,-1-2 5-15,2-3-1 16,3-7-1-16,4-7 0 16,2-4 3-16,4-5 0 0,2-3 4 15,5-17-2-15,1-5-7 16,0-7 3-16,8-4 0 15,4-5-1-15,7 0 0 16,1 2 1-16,-1-1-1 16,1 7 1-16,-4 4-2 0,-3 4 1 15,-4 13 3-15,-6 1-3 16,-1 7 7-16,-2 4-4 16,0 0 1-16,-4 7-8 15,-3 6 2-15,1 3-1 0,0 2 1 16,0 2 2-16,4-2 0 15,2-3 0-15,0-2-1 16,8-4 0-16,3 0 0 16,3 0 2-16,4-2-1 15,-1 0 2-15,5 0-1 16,-2 0-1-16,-1 4 1 16,0 2-2-16,-3 2 0 0,-2 5 1 15,1 5-1-15,-4 4 1 16,-1 1 1-16,0 2 0 15,-7-4-51-15,-3-10-149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4:4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4246 464 0,'-9'-7'43'16,"0"-3"-19"-16,2 1 29 15,6 2 0-15,1 0-24 0,0 3-9 16,8 2-13-16,10 2-10 15,2 0 2-15,5 13 1 16,0 3 0-16,0 5-4 16,-7 4 5-16,-1 4-4 15,-9-1 1-15,-8 3 2 0,0 1 0 16,-8-2 3-16,-12 1 0 16,-1-1 3-16,2-7-3 15,-1 0 1-15,6-7-1 16,3-7 0-16,6-9 4 15,5-2 27-15,5-17 5 16,12-6-38-16,3-7-1 0,4-6 5 16,1-3-3-16,2 0-1 15,-3 0 6-15,-8 2-2 16,-5 3 1-16,-6 2 4 16,-1 9 6-16,-4 8-4 15,0 4 2-15,-5 8-7 16,-5 5-3-16,-1 3-6 0,3 15-6 15,-4 7 6-15,5 5 1 16,2 6 2-16,2-1-2 16,3 3 1-16,0-6 0 15,1-2-1-15,6-3 4 0,0-3-3 16,3-2-4-16,2-2-26 16,0-6-29-16,7 2-56 15,-3-5-50-15,5-4-77 16</inkml:trace>
  <inkml:trace contextRef="#ctx0" brushRef="#br0" timeOffset="203.1464">4499 4547 617 0,'0'0'33'0,"0"0"49"15,0 0-28-15,0 0-34 0,0 3-16 16,4 2-13-16,-1 6 11 15,5 5-1-15,-1 4 1 16,0 7-1-16,0-1 1 16,-2 3-33-16,3-4-73 15,-4-2-35-15,-1-7-82 0</inkml:trace>
  <inkml:trace contextRef="#ctx0" brushRef="#br0" timeOffset="390.6102">4701 4687 689 0,'0'8'20'15,"-2"0"-6"-15,-1 9 11 16,2 6 9-16,1 7-21 16,0 4-9-16,0 1-1 15,0 3-1-15,0-4-37 0,0-7-110 16,0-11-314-16</inkml:trace>
  <inkml:trace contextRef="#ctx0" brushRef="#br0" timeOffset="1343.6363">5130 4254 313 0,'0'-9'262'0,"0"0"-226"0,-4 2 22 15,2 0-20-15,2 5-4 16,0 2-10-16,0 0-20 16,0 9-19-16,3 5 7 15,5 0 10-15,3 4-2 0,-1 0 0 16,2-4 1-16,2-3 0 15,-3-5-2-15,1-3 2 16,-1-3 0-16,0-6 2 16,-4-6 6-16,-2-4-2 15,-1-2-3-15,-3-1 0 16,-1 0-3-16,0 4 3 0,0 2 7 16,0 4-5-16,0 4-2 15,0 5-4-15,0 0-3 16,2 11-12-16,2 7 8 15,4 8 5-15,-1 6 2 0,-2 5-2 16,-2 5 0-16,-3 1 1 16,0 0 0-16,0-3 1 15,-8-2 1-15,-3-6 0 16,-4-3 2-16,3-6-3 16,-1-9 2-16,2-8 2 15,1-6 3-15,0 0 8 0,3-15 6 16,0-8-14-16,6 0-3 15,-1-2-3-15,2 0-1 16,0 7 0-16,0 0-2 16,7 7-4-16,2 6-31 15,5 3-50-15,0 2-44 16,3 0-83-16</inkml:trace>
  <inkml:trace contextRef="#ctx0" brushRef="#br0" timeOffset="1546.7572">5404 4569 676 0,'0'2'69'15,"0"2"-8"-15,0 0-19 16,0 4-29-16,0 8-15 16,-3 8 1-16,1 4 1 0,0 4 0 15,-3 2 2-15,3-3-1 16,2-1-19-16,-3-7-35 15,-1-8-36-15,-1-10-60 16,-3-5-163-16</inkml:trace>
  <inkml:trace contextRef="#ctx0" brushRef="#br0" timeOffset="1968.5929">4135 4024 556 0,'-26'-11'25'0,"0"0"27"0,1 4-10 16,-2 7-12-16,-2 0-9 16,0 18-3-16,2 15-12 15,4 14-4-15,2 19 1 16,2 16 1-16,7 18 0 0,7 11-2 15,5 10-2-15,7 3 0 16,12-5 2-16,13-8-2 16,14-15-2-16,11-16 2 15,13-22-27-15,10-16-50 16,3-22-63-16,7-20-271 16</inkml:trace>
  <inkml:trace contextRef="#ctx0" brushRef="#br0" timeOffset="2281.1085">5275 4077 741 0,'-4'-28'0'0,"4"3"-21"15,4 7 22-15,13 5 5 16,8 8-11-16,4 5 5 16,8 14 0-16,13 16 2 15,6 17 0-15,3 19-1 16,-5 16-1-16,-6 20 1 0,-9 16-1 16,-14 10-1-16,-11 0 8 15,-7-1-48-15,-7-9-17 16,-4-14 44-16,-11-19-7 15,-9-18-120-15,-7-13-312 16</inkml:trace>
  <inkml:trace contextRef="#ctx0" brushRef="#br0" timeOffset="3031.0131">6751 4054 616 0,'-2'-17'28'16,"-3"4"12"-16,3 6-9 15,1 2-4-15,-1 5-2 16,-3 8-14-16,-2 15-20 16,1 11 0-16,-1 14 8 0,1 13 3 15,3 5 2-15,3-2 0 16,2 1-1-16,8-5-2 16,5-3 1-16,1-8 0 15,2-5 0-15,6-6 2 16,3-8-45-16,6-10-25 15,3-14-59-15,-2-6-188 0</inkml:trace>
  <inkml:trace contextRef="#ctx0" brushRef="#br0" timeOffset="3515.3645">7080 4227 320 0,'-2'-20'377'15,"2"0"-374"-15,0 5-8 16,12 4 4-16,7 2-3 16,3 6 0-16,-2 3 2 0,2 0-2 15,-2 14-1-15,-4 5 1 16,-7 10-1-16,-6 3 3 16,-3 2-1-16,-3-2 3 15,-13 0 3-15,-1-5-1 16,4-6-2-16,-1-6 2 15,6-6 1-15,3-6 2 0,5-3 8 16,0-3 37-16,1-12 5 16,8-4-52-16,2-8 1 15,3-4 0-15,-1 3 0 16,-2 3-1-16,-4 2 0 16,-2 5 2-16,-5 4 9 15,0 7-5-15,0 3-2 0,0 1-3 16,0 3-2-16,0 0-5 15,0 0-4-15,0 8-3 16,0 5 6-16,0 6 2 0,0 5 2 16,4 0 1-16,3 2-1 15,2-2 0-15,0 0 0 16,1-4 0-16,0-3 0 16,0-2 1-16,0-3 0 15,0 0-11-15,-1-1-21 16,3-3-82-16,-9-5-74 0</inkml:trace>
  <inkml:trace contextRef="#ctx0" brushRef="#br0" timeOffset="3874.7391">7489 4427 575 0,'4'-8'23'15,"1"3"22"-15,-1 0 24 16,1 2-22-16,-1 1-28 0,-1 2-14 16,1 0-8-16,-1 3-8 15,3 8 5-15,-5 2 6 16,6 3 5-16,-4 0-3 16,-1 0-2-16,-2 0 0 15,1-4 2-15,-1 0-3 16,0-1 1-16,0-4 2 0,0 1 3 15,0-5-2-15,0-1 0 16,0-2-1-16,7 0-3 16,7 0 2-16,0 0 1 15,6-2-11-15,0-1-11 16,6-1-1-16,-3 0-24 0,3 3-21 16,-4-1-19-16,0 0-53 15,-3 0-134-15</inkml:trace>
  <inkml:trace contextRef="#ctx0" brushRef="#br0" timeOffset="3999.6899">7774 4579 480 0,'-14'16'76'15,"2"3"0"-15,-3 8-17 16,1 3-32-16,0 6-11 16,1 4-10-16,0 0-2 0,5 0-1 15,-3-7-78-15,6-8-109 16</inkml:trace>
  <inkml:trace contextRef="#ctx0" brushRef="#br0" timeOffset="4687.1539">8244 4211 564 0,'0'-5'116'16,"-4"-6"-112"-16,4 11-4 0,0 0-3 15,4 0-13-15,6 9 11 16,1 0 5-16,4 3 0 16,-2 0 0-16,4 0 0 15,-3-5 0-15,3 0-3 16,-3-6 6-16,0-1-3 16,-1 0 5-16,-2-7 3 0,-2-5 2 15,-2-4 12-15,-4-2-4 16,-1 2 3-16,-2-2 5 15,0 4-3-15,0 3-10 16,0 4-3-16,-2 1-3 16,0 6-2-16,1 0-6 0,-1 6-14 15,2 10 10-15,0 5 4 16,0 6 0-16,0 1 1 16,0 4 0-16,0 1-1 15,0 1 3-15,-5-4 0 16,-2-3-2-16,-1-6 1 0,1-1 1 15,0-6 2-15,0-1-1 16,3-6 0-16,2-4-49 16,2-3-77-16,0 0-123 15</inkml:trace>
  <inkml:trace contextRef="#ctx0" brushRef="#br0" timeOffset="5015.2739">8578 4468 663 0,'2'0'58'0,"5"-9"-18"15,1 2-3-15,3 0 1 16,0 1-13-16,0 4-18 16,-4 2-5-16,4 0-2 15,-6 2-2-15,-1 7-2 16,-4 4 1-16,0 3 1 0,0 5 1 15,-6 0 1-15,-5 3 0 16,-1-1 1-16,-2 2 0 16,1-3-1-16,2-5 2 15,6-2 1-15,0-8-2 0,5-2 0 16,3-5-2-16,13 0-6 16,6 0 8-16,7-7-12 15,8-4-24-15,4 1-49 16,3-5-52-16,-1-4-180 15</inkml:trace>
  <inkml:trace contextRef="#ctx0" brushRef="#br0" timeOffset="5358.9769">8928 3822 647 0,'0'0'0'0,"7"6"-27"15,16 9 34-15,4 9-9 16,6 9 4-16,4 10 2 15,2 9 0-15,-3 9 0 16,-5 10 3-16,-6 11-2 0,-12 5-1 16,-11 6-1-16,-2-2 2 15,-17-3 0-15,-10-6-1 16,-5-9-33-16,-7-11-72 16,-4-13-243-16</inkml:trace>
  <inkml:trace contextRef="#ctx0" brushRef="#br0" timeOffset="5812.0576">10127 4373 464 0,'0'0'122'0,"0"0"-94"16,0-2 11-16,0-6-28 15,11 2-12-15,2 1-5 0,4-1 9 16,7 3-5-16,3 1-26 16,3 2-72-16,1-4-113 15</inkml:trace>
  <inkml:trace contextRef="#ctx0" brushRef="#br0" timeOffset="5968.3447">10721 4348 349 0,'11'-5'-21'0,"-1"-1"-19"16,2 0-133-16</inkml:trace>
  <inkml:trace contextRef="#ctx0" brushRef="#br0" timeOffset="6124.5569">10939 4309 484 0,'0'0'58'0,"1"0"-1"15,1 0-34-15,2 0 11 16,4 0-23-16,-2 0-11 16,7 0 1-16,2 2-4 0,0-2-83 15,4 0-136-15</inkml:trace>
  <inkml:trace contextRef="#ctx0" brushRef="#br0" timeOffset="6687.0418">12348 3716 548 0,'0'-11'33'16,"0"2"6"-16,0 5 5 15,-3 4 6-15,-7 4-29 16,-5 16-17-16,-1 13-13 16,-1 13 12-16,-1 17 5 0,2 16 7 15,6 11-7-15,4 8-1 16,4 1-6-16,2-9 5 15,10-6-5-15,7-16-32 16,10-15-3-16,7-19-15 0,2-12-43 16,4-17-123-16</inkml:trace>
  <inkml:trace contextRef="#ctx0" brushRef="#br0" timeOffset="7171.3438">12766 3975 504 0,'17'-5'-14'0,"6"-3"-7"15,5 8 21-15,-3 0 0 16,-3 8 0-16,-3 7-1 15,-7 6-1-15,-4 4 0 0,-8 3 2 16,0 3 1-16,-15 1 3 16,1-2-1-16,-2-5-3 15,3-6 2-15,4-6-4 16,3-8 2-16,6-5 10 16,0 0 42-16,2-10 33 15,8-10-66-15,0-3-6 0,4-7 6 16,3-1 4-16,-2-5-7 15,-1 4-4-15,-4 0 3 16,-3 4 1-16,-1 5 1 16,-6 8-5-16,0-1 6 15,0 10-8-15,0 2-3 0,-3 4-3 16,-2 9-12-16,-2 11 2 16,2 5 5-16,3 6 1 15,1 7-1-15,1-2 3 16,10 1-2-16,8-4-18 0,5-2-23 15,6-8-27-15,1-7-53 16,3-7-96-16</inkml:trace>
  <inkml:trace contextRef="#ctx0" brushRef="#br0" timeOffset="8530.6124">13217 4393 347 0,'0'0'208'0,"0"0"-182"16,0 2-7-16,0 5-32 15,0 4 15-15,-3 1 12 16,-1 6-3-16,-1 2-6 16,2 1 3-16,-1-3 2 15,0 1 0-15,0-4-3 16,3-4-1-16,-1-5 2 0,0-2 4 16,2-4-2-16,0 0 14 15,0-5 39-15,0-8-28 16,0-3-31-16,4-7-1 15,-1 2-3-15,5-2 0 16,-1 1 0-16,-2 4 1 0,0 6-2 16,1 3 1-16,-5 5 0 15,6 4-5-15,-4 0-4 16,2 4 2-16,0 7 4 16,2 1 1-16,3 4 1 15,-3 0 1-15,2 0 0 0,-1-3 0 16,2-3 0-16,0-2 0 15,1-5-3-15,2-3 2 16,-1 0 5-16,1-11 1 16,0-3 1-16,-1-4-1 15,-1-2-3-15,-4-1 3 16,0-2-4-16,-3-1 2 0,-3 5 1 16,-1 5 0-16,0-1 1 15,0 8-3-15,0 7-5 16,0 0-11-16,0 11-82 15,0 5-25-15,0 0-66 0</inkml:trace>
  <inkml:trace contextRef="#ctx0" brushRef="#br0" timeOffset="8749.3522">13688 4511 397 0,'4'2'298'0,"-2"-1"-282"16,-2 4-28-16,0 5 3 16,2 6 16-16,-2 3-3 0,0 6-1 15,0 5-2-15,0 1 1 16,0-2 1-16,3-6 0 16,2-4-61-16,4-8-57 15,2-9-62-15</inkml:trace>
  <inkml:trace contextRef="#ctx0" brushRef="#br0" timeOffset="9311.8105">14079 3885 478 0,'-10'-8'140'16,"6"5"-141"-16,1 3 4 16,3 3-11-16,0 12 4 0,0 3-2 15,0-1 3-15,7 5 1 16,3-4 1-16,3 0-1 16,1-4 4-16,3-3 2 15,-3-4-3-15,-4-4 1 16,5-3 9-16,-3 0 11 15,2-7-8-15,-4-4-6 0,-1-4 1 16,-1-2 3-16,-7-1 8 16,1 0 0-16,-2-3 0 15,0 1-3-15,0 7 3 16,-3 0-4-16,-4 8-8 16,6 1-4-16,-1 4-4 0,2 4-9 15,-2 11-3-15,2 7 11 16,0 8 0-16,-2 8 2 15,2 5-1-15,-1 4 0 16,-1 5 0-16,-3 0 0 0,0-4 0 16,-3-1 0-16,-1-10 0 15,2-6-1-15,-2-10-2 16,0-5-1-16,2-9 5 16,-6-6 5-16,0-1 2 15,-1-1 2-15,3-13-6 0,-1-4 0 16,1-4-1-1,3 1-5-15,7 2-36 0,1 1-24 16,4 5-27-16,7 2-67 16,6 4-223-16</inkml:trace>
  <inkml:trace contextRef="#ctx0" brushRef="#br0" timeOffset="9843.0405">14361 4350 613 0,'2'6'15'0,"-2"-1"-23"16,0 2 19-16,0 6 12 15,0-1-6-15,0 4-5 16,0 2 5-16,0 2 2 16,0-3-5-16,0-1-7 15,-2-3-2-15,-1-3-3 0,1-4 1 16,0-2 2-16,0-4 0 15,1 0 6-15,-1-10 16 16,2-2-12-16,0-6-10 16,0-7 4-16,0-4-2 15,7 1-5-15,0-2-1 16,1 0-1-16,0 5 0 0,1 3-1 16,-2 10-2-16,-2 3-2 15,2 7 5-15,-6 2-2 16,1 5-11-16,1 8 9 15,1 4 3-15,-1 5 0 0,3 1 1 16,0 2 0-16,1 0 0 16,0-3 0-16,0-4 0 15,2-2-1-15,0-6 2 16,1-3-3-16,0-3 2 16,1-4 3-16,1 0 9 15,1-9 5-15,-1-5-7 0,0-6-6 16,0-3 1-16,-2-8 0 15,-3-1-3-15,-2-5-1 16,-2 1 0-16,-3 1-3 16,0 0 1-16,-3 9-9 15,-4 5-20-15,2 1-35 0,3 2-82 16,2 0-153-16</inkml:trace>
  <inkml:trace contextRef="#ctx0" brushRef="#br0" timeOffset="10124.2897">14663 3588 773 0,'2'-3'3'0,"13"2"-16"16,13 1 11-16,8 12 13 15,7 9 1-15,6 8-4 16,0 10-5-16,2 13-1 16,-8 12 0-16,-11 12-2 15,-15 17 2-15,-17 14 0 0,-19 12 0 16,-20 12 3-16,-15 1-1 16,-9 0 1-16,-8-5-9 15,-1-15-68-15,-4-19-94 16</inkml:trace>
  <inkml:trace contextRef="#ctx0" brushRef="#br0" timeOffset="21139.1685">20982 3738 450 0,'0'-4'12'0,"0"-2"-7"15,0 2 10-15,0 0-2 16,0 2 7-16,2 1 1 16,-2 0-1-16,0 1-1 15,1 0 4-15,-1 0-3 16,0 0-5-16,0 0-7 0,0 0-5 15,0 0-4-15,0 0-3 16,0 0-1-16,0 4 2 16,2 4 3-16,-2 2 0 15,3 3 0-15,-3 2-1 16,1 0 2-16,1 3-2 0,0 1 3 16,0 1-1-16,1 4 0 15,-1-1 0-15,1 0-1 16,1 3 1-16,1-2 0 15,-3-1 0-15,4 3 0 16,-4 1-1-16,-1 0 0 16,1 0 1-16,0-1 2 0,-2 3-2 15,0 0 0-15,0-2 0 16,2 3 0-16,-2 0-1 16,0 0 1-16,1 0 1 15,1 3-1-15,0 1-1 16,0-2 1-16,-2 0 0 0,0 4 0 15,0-1 0-15,0 1 0 16,0 2 1-16,0-1 0 16,0 0-2-16,0-1 2 15,0-2-1-15,0 2-1 0,0-1 1 16,0-3 1-16,0 5 0 16,0-2 0-16,0 3 2 15,0-3-1-15,0 1-1 16,-2 0 0-16,2-3 0 15,0 1 0-15,-2-4-1 16,0 3 0-16,1-2 0 0,1 2 0 16,-2-1-1-16,0 0 1 15,0 1 0-15,1-1 1 16,-1 1-2-16,0-1 0 16,0-1 0-16,0-3 0 15,2 1 1-15,0-3 0 16,-2 1-1-16,2 0 1 0,0 1 0 15,0-1 0-15,0 0 0 16,0-1-1-16,0 1 1 16,0 0 0-16,0 0 0 0,0-2 0 15,0-2 0-15,0 2-1 16,0-2 1-16,0 0 0 16,0 0 0-16,0 2 0 15,0 2-1-15,0-4 0 16,0 6 1-16,0-1 0 15,0-1 0-15,0 4 2 0,0-4-1 16,0 1 0-16,0-1 0 16,0 0 0-16,0-1-1 15,0 1 0-15,2 2 1 16,-2 0-1-16,4-1 1 16,-2 0-1-16,0 1 2 15,-2 1-2-15,0-1 0 0,3 1 2 16,-3-1-2-16,0 1-1 15,0-2 1-15,0 1-1 16,0 3 1-16,0-1 0 16,0 0-1-16,0 3 1 0,0 0-1 15,0 4 1-15,0-5-1 16,-3 5 1-16,1-4 1 16,2 0 1-16,-2 1 1 15,-2-2 1-15,4 2-4 16,-2 1 1-16,2-1-1 15,-2 1 1-15,1 0 0 0,1 1-1 16,0-1 0-16,-2 0-1 16,2-2 1-16,-2 1 0 15,2-3-1-15,0 4 2 16,-3-2-2-16,3 4 1 16,0-3 0-16,-2 1 0 15,2-2 1-15,-2 1-1 0,2-3 0 16,0 0 0-16,0-1 0 15,0-1 0-15,0 2 0 16,0-1 0-16,0 2 0 16,0 0-1-16,0 1 1 0,0-1 0 15,0 3-1-15,0-2-3 16,0-2 6-16,0 2 1 16,0-2-4-16,0 2 0 15,0 0 0-15,0 2 0 16,2 1 1-16,3 0 0 15,-3-1-1-15,1 3 1 0,1 1-1 16,2-3 1-16,-4-1 0 16,1 3 1-16,-1-2-1 15,0 3 0-15,-1-3-1 16,1 4 1-16,0-4-1 0,-2-1 0 16,0 0 1-16,0-2-1 15,0 0 0-15,0 0 1 16,0-1 1-16,0 2 2 15,0 2-1-15,0-2-2 16,0 3 1-16,0-1-2 0,0 1 1 16,0-2-1-16,0-2 1 15,0 0-1-15,0-1 0 16,2 3 1-16,-1-6 0 16,3 5 2-16,-2-3 0 15,1 4 1-15,2-4 0 16,-2 0-3-16,-1 4 2 15,3-4-2-15,-3 6-1 0,-1-3 1 16,1 7 0-16,0-2-1 16,0 5 1-16,-1 0-1 15,1 2 0-15,-2-3 0 16,0-1 0-16,2 3 1 0,-2-3-1 16,0 2 0-16,0 1 0 15,0 1 2-15,2-3-1 16,2 1 1-16,-2-1-2 15,0 1 1-15,-2-1 0 16,0 1 0-16,0-1-1 0,0-1 1 16,0-1-1-16,-4-5 0 15,0-2 0-15,2-6 2 16,0-6-1-16,-1-5 0 16,1-5-1-16,2-6 2 15,-2-6-1-15,-1-1-18 0,1-6-46 16,-5-14-104-16,-4-13-412 15</inkml:trace>
  <inkml:trace contextRef="#ctx0" brushRef="#br0" timeOffset="22295.3224">18303 9740 540 0,'-11'8'71'16,"-4"-3"-62"-16,12-3-11 16,3 1-6-16,2 1 5 0,9-4 0 15,6 1 6-15,7-1 1 16,8 0 2-16,4 0-6 16,6-1 3-16,2-4-2 15,5 1-1-15,4 1-1 16,5-2 1-16,5 2 1 15,8-2-1-15,2 1 3 0,8-1 4 16,3 2-1-16,5-3 0 16,3 0-1-16,8 1 0 15,-2 0 2-15,9 2-4 16,3-1 2-16,3 0 2 16,6 2-1-16,1 1 0 0,4-1-2 15,0 0-1-15,5 0-2 16,3 1 1-16,0 1-1 15,4-4 0-15,3 4 0 16,1-3 0-16,2 3 0 16,5-3 7-16,4 2 1 15,2 1-2-15,3 0-6 0,2 0 2 16,2 0-3-16,4 0 1 16,2 0 1-16,1 0-3 15,4 0 1-15,2-2 2 16,4 2-2-16,2-2-1 15,3 0 1-15,3 0 1 0,1 1 8 16,3-3-2-16,1 1 3 16,2-2-1-16,3 1-5 15,-2 2-1-15,-1-2-2 16,3 1 0-16,-3-1 2 0,0 1-4 16,-1-1 1-16,4 0 1 15,-1 3-1-15,-4-2 0 16,-2-2 6-16,4 2 0 15,-2-2 0-15,-5 1-2 16,-2 1-1-16,2-2 1 0,-5 1 1 16,0-2-1-1,-4 1 4-15,-5-1 0 0,-1-3-3 16,-3 3-2-16,-8-3-1 16,-3 0 2-16,-5 0 3 15,-8-2-5-15,-4 0-2 16,-14 3 2-16,-6-2-3 0,-15 3 0 15,-9-4-37-15,-14 0-89 16,-13-7-205-16</inkml:trace>
  <inkml:trace contextRef="#ctx0" brushRef="#br0" timeOffset="23842.3891">22433 7547 311 0,'-6'-4'88'0,"1"-1"-44"16,3-1 22-16,1 3-12 16,1-1-11-16,0 1-12 15,3 1-16-15,6 2-13 0,4 0 0 16,3 4 2-16,0 6-6 15,2 5 4-15,-2-1-4 16,3 4 4-16,-4-3-1 16,-3 2-2-16,2-3-42 15,-6-2-23-15,-1-5-32 0,-3-5-97 16</inkml:trace>
  <inkml:trace contextRef="#ctx0" brushRef="#br0" timeOffset="24014.2636">22550 7516 418 0,'-7'-5'84'0,"0"1"-48"16,1 4 25-16,0 2-42 15,-1 11-18-15,-1 8-3 16,1 6 2-16,-5 7 0 16,5 5 0-16,-1 2 0 15,1-1 2-15,-1-5-59 0,2-5-89 16</inkml:trace>
  <inkml:trace contextRef="#ctx0" brushRef="#br0" timeOffset="24842.4237">23043 6225 564 0,'-3'-2'28'0,"-2"-6"25"0,5 4 3 16,0 4-33-16,7 0-26 15,7 0 0-15,4 0 3 16,4 2 1-16,1 3 0 0,3 4 0 16,-2-4 0-16,-2 2-30 15,0-1-50-15,-5 1-32 16,-2-6-77-16</inkml:trace>
  <inkml:trace contextRef="#ctx0" brushRef="#br0" timeOffset="24998.6804">23220 6200 581 0,'-6'-5'43'16,"3"1"14"-16,3 2-17 15,0 2-28-15,0 0-13 16,0 7-7-16,2 6 5 0,5 1 4 16,0 4-23-16,1 6-74 15,2-9-88-15</inkml:trace>
  <inkml:trace contextRef="#ctx0" brushRef="#br0" timeOffset="25389.327">24324 6029 579 0,'9'0'24'0,"1"0"-22"16,7 2 5-16,3-2-6 15,4 3 1-15,0 1-1 16,3-1-1-16,0 1 1 16,-2-1-2-16,1 1 1 0,-2-2-22 15,0-1-34-15,-3-1-51 16,-7 0-123-16</inkml:trace>
  <inkml:trace contextRef="#ctx0" brushRef="#br0" timeOffset="25561.1887">24577 6007 480 0,'-17'-2'76'0,"3"2"-52"15,1 0 19-15,-1 2-32 16,-1 9-4-16,3 2 1 15,-2 4-5-15,3 3-2 0,-1 1-1 16,5 3 1-16,0-7-57 16,-1-4-118-16</inkml:trace>
  <inkml:trace contextRef="#ctx0" brushRef="#br0" timeOffset="26201.717">24582 4909 503 0,'7'1'133'0,"1"1"-131"16,3 0-8-16,5 4 6 15,2-3 1-15,3 4-1 16,3-2 0-16,-1 1-10 16,0 1-49-16,-1-6-10 15,-6-1-70-15</inkml:trace>
  <inkml:trace contextRef="#ctx0" brushRef="#br0" timeOffset="26357.9881">24757 4889 472 0,'-9'-4'85'0,"-1"1"-53"16,3 3 25-16,0 0-31 16,2 7-23-16,-1 7-7 15,1 6 1-15,0 9 1 0,-1 1 4 16,1 5-4-16,0 0-68 16,3-8-94-16</inkml:trace>
  <inkml:trace contextRef="#ctx0" brushRef="#br0" timeOffset="26764.1861">25921 4263 574 0,'5'0'32'16,"-2"0"-30"-16,4 0 11 15,2 0 4-15,2 0-4 16,1 3-6-16,3 0-4 16,3 0 0-16,0 0-2 15,-2-1-2-15,4-2-19 16,-3 0-43-16,-4 0-49 0,0 0-159 15</inkml:trace>
  <inkml:trace contextRef="#ctx0" brushRef="#br0" timeOffset="26920.4222">26078 4225 506 0,'-9'0'28'16,"-3"2"4"-16,-1 10-15 15,0 5-10-15,-1 4-1 16,-2 2-3-16,-2 4 0 15,2-4-1-15,4-2-25 0,2-5-105 16</inkml:trace>
  <inkml:trace contextRef="#ctx0" brushRef="#br0" timeOffset="27326.6849">26249 3448 549 0,'0'0'16'0,"0"0"-8"0,3 0-8 16,12 3-5-16,7 2 6 15,4 5 3-15,7-3-1 16,5 0-1-16,-1 0 2 16,-1-1-2-16,-4-3-67 0,-7-1-35 15,-4-2-96-15</inkml:trace>
  <inkml:trace contextRef="#ctx0" brushRef="#br0" timeOffset="27498.542">26418 3394 556 0,'-7'-3'7'0,"-1"3"15"15,-1 0-1-15,1 7-22 16,-2 7 1-16,1 4-2 0,4 3 1 16,0 4-1-1,5 2-45-15,0 0-41 0,5-2-96 16</inkml:trace>
  <inkml:trace contextRef="#ctx0" brushRef="#br0" timeOffset="27889.0911">27348 3385 596 0,'0'-1'5'15,"0"-1"15"-15,0 2 4 16,0 0 0-16,5 0-24 0,0 5-7 16,7 2 8-16,-2 4 2 15,5 0-2-15,2 1 0 16,0-1 3-16,2-2-3 16,-1-1-1-16,-2 0-54 15,-1-3-26-15,-5-3-44 16,-1-2-178-16</inkml:trace>
  <inkml:trace contextRef="#ctx0" brushRef="#br0" timeOffset="28029.7095">27509 3424 424 0,'-5'-7'105'16,"-2"2"-36"-16,0 2 5 16,-3 3-35-16,-2 0-29 0,-3 12-9 15,0 10-3-15,-4 8 0 16,-2 11 1-16,-4 7 2 15,-5 3 0-15,-4 3-149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1:45:4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21138 8002 3 0,'-4'1'30'15,"1"0"-44"-15</inkml:trace>
  <inkml:trace contextRef="#ctx0" brushRef="#br0" timeOffset="999.8898">21138 8002 29 0,'-21'10'46'0,"18"-10"-10"15,1 3-15-15,-1-1-12 0,0 2-1 16,-1-1-4-16,1-2 0 15,-1 2 7-15,1-3 8 16,-1 2-2-16,1 0 2 16,1-2-4-16,-4 1-6 15,4 1-7-15,-1-1-1 16,1 2-1-16,-2 0 0 0,1 0 1 16,0-2 2-16,1-1 18 15,-2 0 25-15,3 2-8 16,-1-2-11-16,-1 0-1 15,3 0-2-15,0 0-7 16,0 0-2-16,0 0-2 0,0 0-9 16,-2 2-2-16,1-2-2 15,1 0-1-15,0 0 1 16,0 0-1-16,0 0-2 16,0 0 0-16,6 0 9 15,3 0 10-15,-1-5 0 0,3-4-12 16,4 3 4-16,0-3-6 15,0-4-3-15,2 3 3 16,2-3-4-16,1 2 2 16,1-5 1-16,-1 3 0 15,2-4-1-15,-3 1 1 16,3 0-1-16,-2 0 0 0,-3 2 2 16,3-2-2-16,0-2 1 15,-2 4-1-15,0-2 0 16,1 2 0-16,-2 0 0 15,-3-1 0-15,2 1 0 16,-3 1-1-16,0-1 2 0,2-1-1 16,0 0 1-16,-1-3 4 15,3 2 0-15,0-4-2 16,2 2-2-16,2-2 0 16,0 1 4-16,5-1-1 0,2-3 0 15,3-2 2-15,1 0 2 16,4-3-5-16,6-3-1 15,-1-3 0-15,5-1 1 16,3-3 0-16,5-5-1 16,2-1 0-16,1-1-2 15,-2-1 0-15,3 1-1 16,-2-1 1-16,1 0 2 0,1-3 0 16,1 1 2-16,1 2 1 15,-4-4 2-15,5 2 0 16,2 1-2-16,0 0-2 15,4 0-1-15,1-2-2 0,0-2 0 16,4-2 1-16,4-1-1 16,0-1 1-16,4-4-1 15,8-2 1-15,-2-1 0 16,6-2 4-16,-3-1 5 16,7-2 2-16,1-5 3 0,-2 1 0 15,5-6 2-15,4-3 1 16,6-6 1-16,3-3-5 15,3-2-6-15,8-3-3 16,6-3-5-16,3-4 1 16,5-2 1-16,6-3-2 15,3-3 1-15,4-3 0 0,5 1-3 16,4-2 4-16,5 0-2 16,4-2 1-16,9-2-2 15,2-1 2-15,2-3-1 16,9-1 1-16,3-3 4 15,6-3-2-15,5-2 0 0,7-6-1 16,2-1-3-16,2-2 3 16,-4-2-16-16,-4-2-84 15,-14 3-147-15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12.emf"/><Relationship Id="rId4" Type="http://schemas.openxmlformats.org/officeDocument/2006/relationships/customXml" Target="../ink/ink5.xml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5" Type="http://schemas.openxmlformats.org/officeDocument/2006/relationships/image" Target="../media/image12.emf"/><Relationship Id="rId4" Type="http://schemas.openxmlformats.org/officeDocument/2006/relationships/customXml" Target="../ink/ink9.xml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- Evaluation Measures (RSE)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75880" y="1157040"/>
              <a:ext cx="8546400" cy="287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1480" y="1144080"/>
                <a:ext cx="8564760" cy="29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91760" y="1217520"/>
              <a:ext cx="9351720" cy="267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440" y="1205640"/>
                <a:ext cx="9372600" cy="26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576200" y="915840"/>
              <a:ext cx="2744640" cy="198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6840" y="907200"/>
                <a:ext cx="2762640" cy="20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1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91760" y="1217520"/>
              <a:ext cx="9351720" cy="267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440" y="1205640"/>
                <a:ext cx="9372600" cy="26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576200" y="915840"/>
              <a:ext cx="2744640" cy="198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6840" y="907200"/>
                <a:ext cx="276264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828080" y="2150280"/>
              <a:ext cx="2049480" cy="321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3680" y="2134800"/>
                <a:ext cx="20664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399760" y="2081160"/>
              <a:ext cx="2225520" cy="977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9320" y="2070360"/>
                <a:ext cx="2247480" cy="9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6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91760" y="1217520"/>
              <a:ext cx="9351720" cy="267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440" y="1205640"/>
                <a:ext cx="9372600" cy="26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576200" y="915840"/>
              <a:ext cx="2744640" cy="1982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6840" y="907200"/>
                <a:ext cx="276264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828080" y="2150280"/>
              <a:ext cx="2049480" cy="321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3680" y="2134800"/>
                <a:ext cx="2066400" cy="3528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76449"/>
              </p:ext>
            </p:extLst>
          </p:nvPr>
        </p:nvGraphicFramePr>
        <p:xfrm>
          <a:off x="990600" y="434340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Std.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t-statistic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Advt.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&lt;0.01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733400" y="1759320"/>
              <a:ext cx="9702360" cy="4192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440" y="1745640"/>
                <a:ext cx="97290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6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11880" y="1337760"/>
              <a:ext cx="7619760" cy="4218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360" y="1324440"/>
                <a:ext cx="7639200" cy="42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0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60200" y="999720"/>
              <a:ext cx="8935200" cy="340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720" y="985680"/>
                <a:ext cx="8962560" cy="34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6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</TotalTime>
  <Words>45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- Evaluation Measures (RSE)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271</cp:revision>
  <dcterms:created xsi:type="dcterms:W3CDTF">2018-10-16T06:13:57Z</dcterms:created>
  <dcterms:modified xsi:type="dcterms:W3CDTF">2019-06-20T12:38:47Z</dcterms:modified>
</cp:coreProperties>
</file>